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Golos Text"/>
      <p:regular r:id="rId21"/>
      <p:bold r:id="rId22"/>
    </p:embeddedFont>
    <p:embeddedFont>
      <p:font typeface="Golos Text Medium"/>
      <p:regular r:id="rId23"/>
      <p:bold r:id="rId24"/>
    </p:embeddedFont>
    <p:embeddedFont>
      <p:font typeface="Bebas Neue"/>
      <p:regular r:id="rId25"/>
    </p:embeddedFont>
    <p:embeddedFont>
      <p:font typeface="Gantari"/>
      <p:regular r:id="rId26"/>
      <p:bold r:id="rId27"/>
      <p:italic r:id="rId28"/>
      <p:boldItalic r:id="rId29"/>
    </p:embeddedFont>
    <p:embeddedFont>
      <p:font typeface="Golos Text SemiBo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GolosText-bold.fntdata"/><Relationship Id="rId21" Type="http://schemas.openxmlformats.org/officeDocument/2006/relationships/font" Target="fonts/GolosText-regular.fntdata"/><Relationship Id="rId24" Type="http://schemas.openxmlformats.org/officeDocument/2006/relationships/font" Target="fonts/GolosTextMedium-bold.fntdata"/><Relationship Id="rId23" Type="http://schemas.openxmlformats.org/officeDocument/2006/relationships/font" Target="fonts/GolosTex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antari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Gantari-italic.fntdata"/><Relationship Id="rId27" Type="http://schemas.openxmlformats.org/officeDocument/2006/relationships/font" Target="fonts/Gantari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antari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losTextSemiBold-bold.fntdata"/><Relationship Id="rId30" Type="http://schemas.openxmlformats.org/officeDocument/2006/relationships/font" Target="fonts/GolosTextSemiBo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42efa4f27f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42efa4f27f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42efa4f27f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42efa4f27f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2efa4f27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42efa4f27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2efa4f27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42efa4f27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42efa4f27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42efa4f27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2efa4f27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42efa4f27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2a471b8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2a471b8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2ebefbe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2ebefbe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2a471b8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2a471b8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2efa4de6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2efa4de6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2efa4f2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2efa4f2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42efa4f27f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42efa4f27f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2efa4f27f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42efa4f27f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42efa4f27f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42efa4f27f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hasCustomPrompt="1"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0"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fr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b="1" lang="fr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fr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b="1" lang="fr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fr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b="1" lang="fr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fr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b="1" lang="fr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b="1" sz="100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arie3317-hackathon1-vizhackathon1-181jks.streamlit.app/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jp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Application Reconver’son</a:t>
            </a:r>
            <a:endParaRPr sz="4000"/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450" y="1427050"/>
            <a:ext cx="4271100" cy="28158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/>
        </p:nvSpPr>
        <p:spPr>
          <a:xfrm>
            <a:off x="3038775" y="4791150"/>
            <a:ext cx="30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Hackathon du 11 au 12 mai 2023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5" y="317525"/>
            <a:ext cx="7247999" cy="455102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9"/>
          <p:cNvSpPr/>
          <p:nvPr/>
        </p:nvSpPr>
        <p:spPr>
          <a:xfrm>
            <a:off x="7491500" y="1932150"/>
            <a:ext cx="1552800" cy="147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 Medium"/>
                <a:ea typeface="Golos Text Medium"/>
                <a:cs typeface="Golos Text Medium"/>
                <a:sym typeface="Golos Text Medium"/>
              </a:rPr>
              <a:t>Les morceaux dansants sont globalement plus puissants en termes de basse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"/>
          <p:cNvSpPr/>
          <p:nvPr/>
        </p:nvSpPr>
        <p:spPr>
          <a:xfrm>
            <a:off x="7337850" y="1178225"/>
            <a:ext cx="1674000" cy="144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 Medium"/>
                <a:ea typeface="Golos Text Medium"/>
                <a:cs typeface="Golos Text Medium"/>
                <a:sym typeface="Golos Text Medium"/>
              </a:rPr>
              <a:t>Corrélation positive forte entre l’énergie et l’intensité sonore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606" name="Google Shape;606;p30"/>
          <p:cNvSpPr/>
          <p:nvPr/>
        </p:nvSpPr>
        <p:spPr>
          <a:xfrm>
            <a:off x="7337850" y="3109625"/>
            <a:ext cx="1674000" cy="144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 Medium"/>
                <a:ea typeface="Golos Text Medium"/>
                <a:cs typeface="Golos Text Medium"/>
                <a:sym typeface="Golos Text Medium"/>
              </a:rPr>
              <a:t>Légère corrélation positive entre l’intensité d’un titre et sa capacité à faire danser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07" name="Google Shape;6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00" y="911150"/>
            <a:ext cx="7002526" cy="38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"/>
          <p:cNvSpPr txBox="1"/>
          <p:nvPr>
            <p:ph type="title"/>
          </p:nvPr>
        </p:nvSpPr>
        <p:spPr>
          <a:xfrm>
            <a:off x="618050" y="535000"/>
            <a:ext cx="707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visualisations client</a:t>
            </a:r>
            <a:endParaRPr/>
          </a:p>
        </p:txBody>
      </p:sp>
      <p:sp>
        <p:nvSpPr>
          <p:cNvPr id="613" name="Google Shape;613;p31"/>
          <p:cNvSpPr txBox="1"/>
          <p:nvPr>
            <p:ph idx="1" type="body"/>
          </p:nvPr>
        </p:nvSpPr>
        <p:spPr>
          <a:xfrm>
            <a:off x="618050" y="1242400"/>
            <a:ext cx="82776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L’équipe vous propose des visualisations client sur Streamlit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00" y="1882400"/>
            <a:ext cx="37338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2"/>
          <p:cNvSpPr txBox="1"/>
          <p:nvPr>
            <p:ph type="title"/>
          </p:nvPr>
        </p:nvSpPr>
        <p:spPr>
          <a:xfrm>
            <a:off x="618050" y="535000"/>
            <a:ext cx="707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L’application client</a:t>
            </a:r>
            <a:endParaRPr/>
          </a:p>
        </p:txBody>
      </p:sp>
      <p:sp>
        <p:nvSpPr>
          <p:cNvPr id="620" name="Google Shape;620;p32"/>
          <p:cNvSpPr txBox="1"/>
          <p:nvPr>
            <p:ph idx="1" type="body"/>
          </p:nvPr>
        </p:nvSpPr>
        <p:spPr>
          <a:xfrm>
            <a:off x="618050" y="1242400"/>
            <a:ext cx="82776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L’équipe vous propose l’application client sur Streamlit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887" y="1921238"/>
            <a:ext cx="3046226" cy="200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3"/>
          <p:cNvSpPr txBox="1"/>
          <p:nvPr>
            <p:ph type="title"/>
          </p:nvPr>
        </p:nvSpPr>
        <p:spPr>
          <a:xfrm>
            <a:off x="715100" y="535000"/>
            <a:ext cx="707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627" name="Google Shape;627;p33"/>
          <p:cNvSpPr txBox="1"/>
          <p:nvPr>
            <p:ph idx="1" type="body"/>
          </p:nvPr>
        </p:nvSpPr>
        <p:spPr>
          <a:xfrm>
            <a:off x="558225" y="1708900"/>
            <a:ext cx="82776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Analyse exploratoire de la base de données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Application fonctionnelle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Mise en ligne et utilisation immédiate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925" y="2937125"/>
            <a:ext cx="2015002" cy="201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4"/>
          <p:cNvSpPr txBox="1"/>
          <p:nvPr>
            <p:ph type="title"/>
          </p:nvPr>
        </p:nvSpPr>
        <p:spPr>
          <a:xfrm>
            <a:off x="618050" y="797650"/>
            <a:ext cx="7074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Pistes d’amélioration</a:t>
            </a:r>
            <a:endParaRPr/>
          </a:p>
        </p:txBody>
      </p:sp>
      <p:sp>
        <p:nvSpPr>
          <p:cNvPr id="634" name="Google Shape;634;p34"/>
          <p:cNvSpPr txBox="1"/>
          <p:nvPr>
            <p:ph idx="1" type="body"/>
          </p:nvPr>
        </p:nvSpPr>
        <p:spPr>
          <a:xfrm>
            <a:off x="618050" y="1242400"/>
            <a:ext cx="8277600" cy="3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L’équipe Nocturnum vous propose les axes </a:t>
            </a:r>
            <a:r>
              <a:rPr lang="fr"/>
              <a:t>d'améliorations</a:t>
            </a:r>
            <a:r>
              <a:rPr lang="fr"/>
              <a:t> suivants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mise en place d’une page auditeur afin de récupérer les données de votre public pour augmenter </a:t>
            </a:r>
            <a:r>
              <a:rPr lang="fr"/>
              <a:t>la pertinence de la recommandation</a:t>
            </a:r>
            <a:r>
              <a:rPr lang="fr"/>
              <a:t> et la satisfaction des auditeurs</a:t>
            </a:r>
            <a:endParaRPr baseline="-25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investir API </a:t>
            </a:r>
            <a:r>
              <a:rPr lang="fr"/>
              <a:t>Spotify</a:t>
            </a:r>
            <a:r>
              <a:rPr lang="fr"/>
              <a:t> pour accès aux dernières nouveautés 24h/24 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montée en charge du dataset avec plus de données quantitatives et qualitatives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amélioration de l’application suite au retour utilisateur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conseils et </a:t>
            </a:r>
            <a:r>
              <a:rPr lang="fr"/>
              <a:t>accompagnement</a:t>
            </a:r>
            <a:r>
              <a:rPr lang="fr"/>
              <a:t> de l’utilisateur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913" y="79625"/>
            <a:ext cx="2453987" cy="16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311700" y="310325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</a:t>
            </a:r>
            <a:endParaRPr/>
          </a:p>
        </p:txBody>
      </p:sp>
      <p:sp>
        <p:nvSpPr>
          <p:cNvPr id="92" name="Google Shape;92;p21"/>
          <p:cNvSpPr txBox="1"/>
          <p:nvPr>
            <p:ph idx="4294967295" type="body"/>
          </p:nvPr>
        </p:nvSpPr>
        <p:spPr>
          <a:xfrm>
            <a:off x="311700" y="1017725"/>
            <a:ext cx="85206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Wild Code School souhaite lancer sa propre radio pour mettre de l’ambiance sur ses différents campus.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Elle voudrait avoir des recommandations de musique et créer des playlists adaptées à son auditoire.</a:t>
            </a:r>
            <a:endParaRPr/>
          </a:p>
        </p:txBody>
      </p:sp>
      <p:pic>
        <p:nvPicPr>
          <p:cNvPr id="93" name="Google Shape;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263" y="1703675"/>
            <a:ext cx="3313475" cy="22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181050" y="228375"/>
            <a:ext cx="3905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L’équipe Nocturnum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260" y="1076975"/>
            <a:ext cx="3440124" cy="226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/>
        </p:nvSpPr>
        <p:spPr>
          <a:xfrm>
            <a:off x="4933813" y="3958900"/>
            <a:ext cx="42270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Les bibliothèques</a:t>
            </a:r>
            <a:endParaRPr sz="1800"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Streamlit, Pandas, Spotipy, SpotifyClientCredentials, Sqlite3, math, Scikit Learn, NearestNeighbors, Plotly.express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181050" y="3958900"/>
            <a:ext cx="36879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Les outils</a:t>
            </a:r>
            <a:endParaRPr sz="2200"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Données : </a:t>
            </a:r>
            <a:r>
              <a:rPr lang="fr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Kaggle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IDE : </a:t>
            </a:r>
            <a:r>
              <a:rPr lang="fr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Jupyterlab, Google Colaboratory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App : </a:t>
            </a:r>
            <a:r>
              <a:rPr lang="fr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Streamlit, Github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102" name="Google Shape;102;p22"/>
          <p:cNvGrpSpPr/>
          <p:nvPr/>
        </p:nvGrpSpPr>
        <p:grpSpPr>
          <a:xfrm>
            <a:off x="248850" y="846325"/>
            <a:ext cx="5592875" cy="3112588"/>
            <a:chOff x="627925" y="862500"/>
            <a:chExt cx="5592875" cy="3112588"/>
          </a:xfrm>
        </p:grpSpPr>
        <p:sp>
          <p:nvSpPr>
            <p:cNvPr id="103" name="Google Shape;103;p22"/>
            <p:cNvSpPr txBox="1"/>
            <p:nvPr/>
          </p:nvSpPr>
          <p:spPr>
            <a:xfrm>
              <a:off x="627935" y="1168419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Cornélius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grpSp>
          <p:nvGrpSpPr>
            <p:cNvPr id="104" name="Google Shape;104;p22"/>
            <p:cNvGrpSpPr/>
            <p:nvPr/>
          </p:nvGrpSpPr>
          <p:grpSpPr>
            <a:xfrm>
              <a:off x="933141" y="862500"/>
              <a:ext cx="4256366" cy="3062999"/>
              <a:chOff x="4759516" y="86100"/>
              <a:chExt cx="4256366" cy="3062999"/>
            </a:xfrm>
          </p:grpSpPr>
          <p:pic>
            <p:nvPicPr>
              <p:cNvPr id="105" name="Google Shape;105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7217" r="10579" t="0"/>
              <a:stretch/>
            </p:blipFill>
            <p:spPr>
              <a:xfrm>
                <a:off x="7690750" y="86100"/>
                <a:ext cx="528100" cy="6602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6" name="Google Shape;106;p22"/>
              <p:cNvGrpSpPr/>
              <p:nvPr/>
            </p:nvGrpSpPr>
            <p:grpSpPr>
              <a:xfrm>
                <a:off x="4759516" y="128550"/>
                <a:ext cx="4256366" cy="3020549"/>
                <a:chOff x="5479178" y="96075"/>
                <a:chExt cx="4256366" cy="3020549"/>
              </a:xfrm>
            </p:grpSpPr>
            <p:grpSp>
              <p:nvGrpSpPr>
                <p:cNvPr id="107" name="Google Shape;107;p22"/>
                <p:cNvGrpSpPr/>
                <p:nvPr/>
              </p:nvGrpSpPr>
              <p:grpSpPr>
                <a:xfrm>
                  <a:off x="5479178" y="336509"/>
                  <a:ext cx="4256366" cy="2541098"/>
                  <a:chOff x="836268" y="3643867"/>
                  <a:chExt cx="1191125" cy="606134"/>
                </a:xfrm>
              </p:grpSpPr>
              <p:grpSp>
                <p:nvGrpSpPr>
                  <p:cNvPr id="108" name="Google Shape;108;p22"/>
                  <p:cNvGrpSpPr/>
                  <p:nvPr/>
                </p:nvGrpSpPr>
                <p:grpSpPr>
                  <a:xfrm>
                    <a:off x="1289102" y="3823629"/>
                    <a:ext cx="240442" cy="250435"/>
                    <a:chOff x="-165066" y="3843615"/>
                    <a:chExt cx="221259" cy="230455"/>
                  </a:xfrm>
                </p:grpSpPr>
                <p:sp>
                  <p:nvSpPr>
                    <p:cNvPr id="109" name="Google Shape;109;p22"/>
                    <p:cNvSpPr/>
                    <p:nvPr/>
                  </p:nvSpPr>
                  <p:spPr>
                    <a:xfrm>
                      <a:off x="-165066" y="3843615"/>
                      <a:ext cx="106189" cy="230455"/>
                    </a:xfrm>
                    <a:custGeom>
                      <a:rect b="b" l="l" r="r" t="t"/>
                      <a:pathLst>
                        <a:path extrusionOk="0" h="19697" w="9076">
                          <a:moveTo>
                            <a:pt x="7950" y="0"/>
                          </a:moveTo>
                          <a:cubicBezTo>
                            <a:pt x="7325" y="0"/>
                            <a:pt x="7031" y="353"/>
                            <a:pt x="6905" y="861"/>
                          </a:cubicBezTo>
                          <a:cubicBezTo>
                            <a:pt x="6789" y="843"/>
                            <a:pt x="6673" y="834"/>
                            <a:pt x="6560" y="834"/>
                          </a:cubicBezTo>
                          <a:cubicBezTo>
                            <a:pt x="5374" y="834"/>
                            <a:pt x="4369" y="1804"/>
                            <a:pt x="4378" y="3035"/>
                          </a:cubicBezTo>
                          <a:cubicBezTo>
                            <a:pt x="4378" y="3093"/>
                            <a:pt x="4384" y="3152"/>
                            <a:pt x="4388" y="3210"/>
                          </a:cubicBezTo>
                          <a:cubicBezTo>
                            <a:pt x="4095" y="3091"/>
                            <a:pt x="3789" y="3034"/>
                            <a:pt x="3486" y="3034"/>
                          </a:cubicBezTo>
                          <a:cubicBezTo>
                            <a:pt x="2814" y="3034"/>
                            <a:pt x="2155" y="3317"/>
                            <a:pt x="1689" y="3841"/>
                          </a:cubicBezTo>
                          <a:cubicBezTo>
                            <a:pt x="1013" y="4601"/>
                            <a:pt x="893" y="5704"/>
                            <a:pt x="1385" y="6594"/>
                          </a:cubicBezTo>
                          <a:cubicBezTo>
                            <a:pt x="0" y="7697"/>
                            <a:pt x="117" y="9839"/>
                            <a:pt x="1618" y="10780"/>
                          </a:cubicBezTo>
                          <a:cubicBezTo>
                            <a:pt x="664" y="11961"/>
                            <a:pt x="1036" y="13721"/>
                            <a:pt x="2388" y="14417"/>
                          </a:cubicBezTo>
                          <a:cubicBezTo>
                            <a:pt x="2375" y="14508"/>
                            <a:pt x="2372" y="14595"/>
                            <a:pt x="2372" y="14685"/>
                          </a:cubicBezTo>
                          <a:cubicBezTo>
                            <a:pt x="2372" y="15776"/>
                            <a:pt x="3106" y="16727"/>
                            <a:pt x="4161" y="17002"/>
                          </a:cubicBezTo>
                          <a:cubicBezTo>
                            <a:pt x="4473" y="17901"/>
                            <a:pt x="5317" y="18472"/>
                            <a:pt x="6226" y="18472"/>
                          </a:cubicBezTo>
                          <a:cubicBezTo>
                            <a:pt x="6429" y="18472"/>
                            <a:pt x="6635" y="18443"/>
                            <a:pt x="6840" y="18383"/>
                          </a:cubicBezTo>
                          <a:cubicBezTo>
                            <a:pt x="6888" y="19128"/>
                            <a:pt x="7157" y="19697"/>
                            <a:pt x="7953" y="19697"/>
                          </a:cubicBezTo>
                          <a:cubicBezTo>
                            <a:pt x="9074" y="19697"/>
                            <a:pt x="9059" y="18730"/>
                            <a:pt x="9075" y="18730"/>
                          </a:cubicBezTo>
                          <a:cubicBezTo>
                            <a:pt x="9075" y="18730"/>
                            <a:pt x="9075" y="18730"/>
                            <a:pt x="9075" y="18730"/>
                          </a:cubicBezTo>
                          <a:cubicBezTo>
                            <a:pt x="9072" y="18726"/>
                            <a:pt x="9046" y="1055"/>
                            <a:pt x="9033" y="1055"/>
                          </a:cubicBezTo>
                          <a:cubicBezTo>
                            <a:pt x="9033" y="1055"/>
                            <a:pt x="9033" y="1055"/>
                            <a:pt x="9033" y="1055"/>
                          </a:cubicBezTo>
                          <a:cubicBezTo>
                            <a:pt x="9014" y="919"/>
                            <a:pt x="8982" y="790"/>
                            <a:pt x="8936" y="660"/>
                          </a:cubicBezTo>
                          <a:cubicBezTo>
                            <a:pt x="8784" y="259"/>
                            <a:pt x="8490" y="0"/>
                            <a:pt x="7950" y="0"/>
                          </a:cubicBezTo>
                          <a:close/>
                        </a:path>
                      </a:pathLst>
                    </a:custGeom>
                    <a:solidFill>
                      <a:srgbClr val="E4E9ED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0" name="Google Shape;110;p22"/>
                    <p:cNvSpPr/>
                    <p:nvPr/>
                  </p:nvSpPr>
                  <p:spPr>
                    <a:xfrm>
                      <a:off x="-100985" y="3906105"/>
                      <a:ext cx="41804" cy="52708"/>
                    </a:xfrm>
                    <a:custGeom>
                      <a:rect b="b" l="l" r="r" t="t"/>
                      <a:pathLst>
                        <a:path extrusionOk="0" fill="none" h="4505" w="3573">
                          <a:moveTo>
                            <a:pt x="3573" y="1"/>
                          </a:moveTo>
                          <a:cubicBezTo>
                            <a:pt x="3573" y="1"/>
                            <a:pt x="1" y="221"/>
                            <a:pt x="997" y="4504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1" name="Google Shape;111;p22"/>
                    <p:cNvSpPr/>
                    <p:nvPr/>
                  </p:nvSpPr>
                  <p:spPr>
                    <a:xfrm>
                      <a:off x="-86594" y="3875146"/>
                      <a:ext cx="27296" cy="25717"/>
                    </a:xfrm>
                    <a:custGeom>
                      <a:rect b="b" l="l" r="r" t="t"/>
                      <a:pathLst>
                        <a:path extrusionOk="0" fill="none" h="2198" w="2333">
                          <a:moveTo>
                            <a:pt x="0" y="696"/>
                          </a:moveTo>
                          <a:cubicBezTo>
                            <a:pt x="0" y="696"/>
                            <a:pt x="2333" y="0"/>
                            <a:pt x="2333" y="2197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2" name="Google Shape;112;p22"/>
                    <p:cNvSpPr/>
                    <p:nvPr/>
                  </p:nvSpPr>
                  <p:spPr>
                    <a:xfrm>
                      <a:off x="-113855" y="3879078"/>
                      <a:ext cx="8986" cy="21785"/>
                    </a:xfrm>
                    <a:custGeom>
                      <a:rect b="b" l="l" r="r" t="t"/>
                      <a:pathLst>
                        <a:path extrusionOk="0" fill="none" h="1862" w="768">
                          <a:moveTo>
                            <a:pt x="1" y="1"/>
                          </a:moveTo>
                          <a:cubicBezTo>
                            <a:pt x="1" y="1"/>
                            <a:pt x="1" y="1056"/>
                            <a:pt x="768" y="1861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3" name="Google Shape;113;p22"/>
                    <p:cNvSpPr/>
                    <p:nvPr/>
                  </p:nvSpPr>
                  <p:spPr>
                    <a:xfrm>
                      <a:off x="-148861" y="3908679"/>
                      <a:ext cx="53340" cy="15538"/>
                    </a:xfrm>
                    <a:custGeom>
                      <a:rect b="b" l="l" r="r" t="t"/>
                      <a:pathLst>
                        <a:path extrusionOk="0" fill="none" h="1328" w="4559">
                          <a:moveTo>
                            <a:pt x="0" y="1030"/>
                          </a:moveTo>
                          <a:cubicBezTo>
                            <a:pt x="1301" y="1"/>
                            <a:pt x="2559" y="1327"/>
                            <a:pt x="2559" y="1327"/>
                          </a:cubicBezTo>
                          <a:cubicBezTo>
                            <a:pt x="2559" y="1327"/>
                            <a:pt x="2828" y="150"/>
                            <a:pt x="4559" y="642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4" name="Google Shape;114;p22"/>
                    <p:cNvSpPr/>
                    <p:nvPr/>
                  </p:nvSpPr>
                  <p:spPr>
                    <a:xfrm>
                      <a:off x="-137430" y="3963493"/>
                      <a:ext cx="28092" cy="51948"/>
                    </a:xfrm>
                    <a:custGeom>
                      <a:rect b="b" l="l" r="r" t="t"/>
                      <a:pathLst>
                        <a:path extrusionOk="0" fill="none" h="4440" w="2401">
                          <a:moveTo>
                            <a:pt x="10" y="4439"/>
                          </a:moveTo>
                          <a:cubicBezTo>
                            <a:pt x="10" y="4439"/>
                            <a:pt x="0" y="2220"/>
                            <a:pt x="1718" y="2437"/>
                          </a:cubicBezTo>
                          <a:cubicBezTo>
                            <a:pt x="1718" y="2437"/>
                            <a:pt x="828" y="1217"/>
                            <a:pt x="2401" y="1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5" name="Google Shape;115;p22"/>
                    <p:cNvSpPr/>
                    <p:nvPr/>
                  </p:nvSpPr>
                  <p:spPr>
                    <a:xfrm>
                      <a:off x="-122021" y="4015429"/>
                      <a:ext cx="12461" cy="32374"/>
                    </a:xfrm>
                    <a:custGeom>
                      <a:rect b="b" l="l" r="r" t="t"/>
                      <a:pathLst>
                        <a:path extrusionOk="0" fill="none" h="2767" w="1065">
                          <a:moveTo>
                            <a:pt x="1064" y="0"/>
                          </a:moveTo>
                          <a:cubicBezTo>
                            <a:pt x="1064" y="0"/>
                            <a:pt x="0" y="1146"/>
                            <a:pt x="702" y="2767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6" name="Google Shape;116;p22"/>
                    <p:cNvSpPr/>
                    <p:nvPr/>
                  </p:nvSpPr>
                  <p:spPr>
                    <a:xfrm>
                      <a:off x="-95533" y="4013124"/>
                      <a:ext cx="36235" cy="21739"/>
                    </a:xfrm>
                    <a:custGeom>
                      <a:rect b="b" l="l" r="r" t="t"/>
                      <a:pathLst>
                        <a:path extrusionOk="0" fill="none" h="1858" w="3097">
                          <a:moveTo>
                            <a:pt x="3097" y="197"/>
                          </a:moveTo>
                          <a:cubicBezTo>
                            <a:pt x="1463" y="0"/>
                            <a:pt x="764" y="1579"/>
                            <a:pt x="764" y="1579"/>
                          </a:cubicBezTo>
                          <a:cubicBezTo>
                            <a:pt x="764" y="1579"/>
                            <a:pt x="334" y="1391"/>
                            <a:pt x="1" y="1857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7" name="Google Shape;117;p22"/>
                    <p:cNvSpPr/>
                    <p:nvPr/>
                  </p:nvSpPr>
                  <p:spPr>
                    <a:xfrm>
                      <a:off x="-123355" y="3941357"/>
                      <a:ext cx="32000" cy="17913"/>
                    </a:xfrm>
                    <a:custGeom>
                      <a:rect b="b" l="l" r="r" t="t"/>
                      <a:pathLst>
                        <a:path extrusionOk="0" fill="none" h="1531" w="2735">
                          <a:moveTo>
                            <a:pt x="2735" y="0"/>
                          </a:moveTo>
                          <a:cubicBezTo>
                            <a:pt x="2735" y="0"/>
                            <a:pt x="1085" y="1530"/>
                            <a:pt x="1" y="0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8" name="Google Shape;118;p22"/>
                    <p:cNvSpPr/>
                    <p:nvPr/>
                  </p:nvSpPr>
                  <p:spPr>
                    <a:xfrm>
                      <a:off x="-91367" y="3973672"/>
                      <a:ext cx="32070" cy="15807"/>
                    </a:xfrm>
                    <a:custGeom>
                      <a:rect b="b" l="l" r="r" t="t"/>
                      <a:pathLst>
                        <a:path extrusionOk="0" fill="none" h="1351" w="2741">
                          <a:moveTo>
                            <a:pt x="1" y="434"/>
                          </a:moveTo>
                          <a:cubicBezTo>
                            <a:pt x="1" y="434"/>
                            <a:pt x="1709" y="1"/>
                            <a:pt x="2741" y="1350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19" name="Google Shape;119;p22"/>
                    <p:cNvSpPr/>
                    <p:nvPr/>
                  </p:nvSpPr>
                  <p:spPr>
                    <a:xfrm>
                      <a:off x="-49996" y="3843615"/>
                      <a:ext cx="106189" cy="230455"/>
                    </a:xfrm>
                    <a:custGeom>
                      <a:rect b="b" l="l" r="r" t="t"/>
                      <a:pathLst>
                        <a:path extrusionOk="0" h="19697" w="9076">
                          <a:moveTo>
                            <a:pt x="1127" y="0"/>
                          </a:moveTo>
                          <a:cubicBezTo>
                            <a:pt x="586" y="0"/>
                            <a:pt x="292" y="259"/>
                            <a:pt x="140" y="660"/>
                          </a:cubicBezTo>
                          <a:cubicBezTo>
                            <a:pt x="95" y="790"/>
                            <a:pt x="62" y="919"/>
                            <a:pt x="43" y="1055"/>
                          </a:cubicBezTo>
                          <a:cubicBezTo>
                            <a:pt x="43" y="1055"/>
                            <a:pt x="43" y="1055"/>
                            <a:pt x="43" y="1055"/>
                          </a:cubicBezTo>
                          <a:cubicBezTo>
                            <a:pt x="30" y="1055"/>
                            <a:pt x="4" y="18726"/>
                            <a:pt x="1" y="18730"/>
                          </a:cubicBezTo>
                          <a:cubicBezTo>
                            <a:pt x="1" y="18730"/>
                            <a:pt x="1" y="18730"/>
                            <a:pt x="1" y="18730"/>
                          </a:cubicBezTo>
                          <a:cubicBezTo>
                            <a:pt x="17" y="18730"/>
                            <a:pt x="3" y="19697"/>
                            <a:pt x="1123" y="19697"/>
                          </a:cubicBezTo>
                          <a:cubicBezTo>
                            <a:pt x="1919" y="19697"/>
                            <a:pt x="2188" y="19128"/>
                            <a:pt x="2236" y="18383"/>
                          </a:cubicBezTo>
                          <a:cubicBezTo>
                            <a:pt x="2441" y="18443"/>
                            <a:pt x="2647" y="18472"/>
                            <a:pt x="2850" y="18472"/>
                          </a:cubicBezTo>
                          <a:cubicBezTo>
                            <a:pt x="3758" y="18472"/>
                            <a:pt x="4600" y="17901"/>
                            <a:pt x="4915" y="17002"/>
                          </a:cubicBezTo>
                          <a:cubicBezTo>
                            <a:pt x="5970" y="16727"/>
                            <a:pt x="6704" y="15776"/>
                            <a:pt x="6704" y="14685"/>
                          </a:cubicBezTo>
                          <a:cubicBezTo>
                            <a:pt x="6704" y="14595"/>
                            <a:pt x="6698" y="14508"/>
                            <a:pt x="6688" y="14417"/>
                          </a:cubicBezTo>
                          <a:cubicBezTo>
                            <a:pt x="8040" y="13725"/>
                            <a:pt x="8412" y="11961"/>
                            <a:pt x="7458" y="10780"/>
                          </a:cubicBezTo>
                          <a:cubicBezTo>
                            <a:pt x="8956" y="9839"/>
                            <a:pt x="9076" y="7697"/>
                            <a:pt x="7691" y="6594"/>
                          </a:cubicBezTo>
                          <a:cubicBezTo>
                            <a:pt x="8183" y="5704"/>
                            <a:pt x="8060" y="4601"/>
                            <a:pt x="7387" y="3841"/>
                          </a:cubicBezTo>
                          <a:cubicBezTo>
                            <a:pt x="6921" y="3315"/>
                            <a:pt x="6264" y="3033"/>
                            <a:pt x="5593" y="3033"/>
                          </a:cubicBezTo>
                          <a:cubicBezTo>
                            <a:pt x="5289" y="3033"/>
                            <a:pt x="4982" y="3091"/>
                            <a:pt x="4689" y="3210"/>
                          </a:cubicBezTo>
                          <a:cubicBezTo>
                            <a:pt x="4692" y="3152"/>
                            <a:pt x="4695" y="3093"/>
                            <a:pt x="4695" y="3035"/>
                          </a:cubicBezTo>
                          <a:cubicBezTo>
                            <a:pt x="4704" y="1804"/>
                            <a:pt x="3702" y="834"/>
                            <a:pt x="2514" y="834"/>
                          </a:cubicBezTo>
                          <a:cubicBezTo>
                            <a:pt x="2400" y="834"/>
                            <a:pt x="2285" y="843"/>
                            <a:pt x="2168" y="861"/>
                          </a:cubicBezTo>
                          <a:cubicBezTo>
                            <a:pt x="2045" y="353"/>
                            <a:pt x="1751" y="0"/>
                            <a:pt x="1127" y="0"/>
                          </a:cubicBezTo>
                          <a:close/>
                        </a:path>
                      </a:pathLst>
                    </a:custGeom>
                    <a:solidFill>
                      <a:srgbClr val="40566D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0" name="Google Shape;120;p22"/>
                    <p:cNvSpPr/>
                    <p:nvPr/>
                  </p:nvSpPr>
                  <p:spPr>
                    <a:xfrm>
                      <a:off x="-49692" y="3906105"/>
                      <a:ext cx="41804" cy="52708"/>
                    </a:xfrm>
                    <a:custGeom>
                      <a:rect b="b" l="l" r="r" t="t"/>
                      <a:pathLst>
                        <a:path extrusionOk="0" fill="none" h="4505" w="3573">
                          <a:moveTo>
                            <a:pt x="1" y="1"/>
                          </a:moveTo>
                          <a:cubicBezTo>
                            <a:pt x="1" y="1"/>
                            <a:pt x="3572" y="221"/>
                            <a:pt x="2573" y="4504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1" name="Google Shape;121;p22"/>
                    <p:cNvSpPr/>
                    <p:nvPr/>
                  </p:nvSpPr>
                  <p:spPr>
                    <a:xfrm>
                      <a:off x="-49575" y="3875146"/>
                      <a:ext cx="27261" cy="25717"/>
                    </a:xfrm>
                    <a:custGeom>
                      <a:rect b="b" l="l" r="r" t="t"/>
                      <a:pathLst>
                        <a:path extrusionOk="0" fill="none" h="2198" w="2330">
                          <a:moveTo>
                            <a:pt x="2330" y="696"/>
                          </a:moveTo>
                          <a:cubicBezTo>
                            <a:pt x="2330" y="696"/>
                            <a:pt x="0" y="0"/>
                            <a:pt x="0" y="2197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2" name="Google Shape;122;p22"/>
                    <p:cNvSpPr/>
                    <p:nvPr/>
                  </p:nvSpPr>
                  <p:spPr>
                    <a:xfrm>
                      <a:off x="-4003" y="3879078"/>
                      <a:ext cx="8986" cy="21785"/>
                    </a:xfrm>
                    <a:custGeom>
                      <a:rect b="b" l="l" r="r" t="t"/>
                      <a:pathLst>
                        <a:path extrusionOk="0" fill="none" h="1862" w="768">
                          <a:moveTo>
                            <a:pt x="767" y="1"/>
                          </a:moveTo>
                          <a:cubicBezTo>
                            <a:pt x="767" y="1"/>
                            <a:pt x="767" y="1056"/>
                            <a:pt x="1" y="1861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3" name="Google Shape;123;p22"/>
                    <p:cNvSpPr/>
                    <p:nvPr/>
                  </p:nvSpPr>
                  <p:spPr>
                    <a:xfrm>
                      <a:off x="-13352" y="3908679"/>
                      <a:ext cx="53352" cy="15538"/>
                    </a:xfrm>
                    <a:custGeom>
                      <a:rect b="b" l="l" r="r" t="t"/>
                      <a:pathLst>
                        <a:path extrusionOk="0" fill="none" h="1328" w="4560">
                          <a:moveTo>
                            <a:pt x="4559" y="1030"/>
                          </a:moveTo>
                          <a:cubicBezTo>
                            <a:pt x="3258" y="1"/>
                            <a:pt x="1997" y="1327"/>
                            <a:pt x="1997" y="1327"/>
                          </a:cubicBezTo>
                          <a:cubicBezTo>
                            <a:pt x="1997" y="1327"/>
                            <a:pt x="1731" y="150"/>
                            <a:pt x="1" y="642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4" name="Google Shape;124;p22"/>
                    <p:cNvSpPr/>
                    <p:nvPr/>
                  </p:nvSpPr>
                  <p:spPr>
                    <a:xfrm>
                      <a:off x="466" y="3963493"/>
                      <a:ext cx="28092" cy="51948"/>
                    </a:xfrm>
                    <a:custGeom>
                      <a:rect b="b" l="l" r="r" t="t"/>
                      <a:pathLst>
                        <a:path extrusionOk="0" fill="none" h="4440" w="2401">
                          <a:moveTo>
                            <a:pt x="2391" y="4439"/>
                          </a:moveTo>
                          <a:cubicBezTo>
                            <a:pt x="2391" y="4439"/>
                            <a:pt x="2401" y="2220"/>
                            <a:pt x="683" y="2437"/>
                          </a:cubicBezTo>
                          <a:cubicBezTo>
                            <a:pt x="683" y="2437"/>
                            <a:pt x="1573" y="1217"/>
                            <a:pt x="0" y="1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5" name="Google Shape;125;p22"/>
                    <p:cNvSpPr/>
                    <p:nvPr/>
                  </p:nvSpPr>
                  <p:spPr>
                    <a:xfrm>
                      <a:off x="688" y="4015429"/>
                      <a:ext cx="12472" cy="32374"/>
                    </a:xfrm>
                    <a:custGeom>
                      <a:rect b="b" l="l" r="r" t="t"/>
                      <a:pathLst>
                        <a:path extrusionOk="0" fill="none" h="2767" w="1066">
                          <a:moveTo>
                            <a:pt x="1" y="0"/>
                          </a:moveTo>
                          <a:cubicBezTo>
                            <a:pt x="1" y="0"/>
                            <a:pt x="1065" y="1146"/>
                            <a:pt x="363" y="2767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6" name="Google Shape;126;p22"/>
                    <p:cNvSpPr/>
                    <p:nvPr/>
                  </p:nvSpPr>
                  <p:spPr>
                    <a:xfrm>
                      <a:off x="-49575" y="4013124"/>
                      <a:ext cx="36235" cy="21739"/>
                    </a:xfrm>
                    <a:custGeom>
                      <a:rect b="b" l="l" r="r" t="t"/>
                      <a:pathLst>
                        <a:path extrusionOk="0" fill="none" h="1858" w="3097">
                          <a:moveTo>
                            <a:pt x="0" y="197"/>
                          </a:moveTo>
                          <a:cubicBezTo>
                            <a:pt x="1631" y="0"/>
                            <a:pt x="2330" y="1579"/>
                            <a:pt x="2330" y="1579"/>
                          </a:cubicBezTo>
                          <a:cubicBezTo>
                            <a:pt x="2330" y="1579"/>
                            <a:pt x="2763" y="1391"/>
                            <a:pt x="3097" y="1857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7" name="Google Shape;127;p22"/>
                    <p:cNvSpPr/>
                    <p:nvPr/>
                  </p:nvSpPr>
                  <p:spPr>
                    <a:xfrm>
                      <a:off x="-17517" y="3941357"/>
                      <a:ext cx="32000" cy="17913"/>
                    </a:xfrm>
                    <a:custGeom>
                      <a:rect b="b" l="l" r="r" t="t"/>
                      <a:pathLst>
                        <a:path extrusionOk="0" fill="none" h="1531" w="2735">
                          <a:moveTo>
                            <a:pt x="1" y="0"/>
                          </a:moveTo>
                          <a:cubicBezTo>
                            <a:pt x="1" y="0"/>
                            <a:pt x="1651" y="1530"/>
                            <a:pt x="2734" y="0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28" name="Google Shape;128;p22"/>
                    <p:cNvSpPr/>
                    <p:nvPr/>
                  </p:nvSpPr>
                  <p:spPr>
                    <a:xfrm>
                      <a:off x="-49575" y="3973672"/>
                      <a:ext cx="32070" cy="15807"/>
                    </a:xfrm>
                    <a:custGeom>
                      <a:rect b="b" l="l" r="r" t="t"/>
                      <a:pathLst>
                        <a:path extrusionOk="0" fill="none" h="1351" w="2741">
                          <a:moveTo>
                            <a:pt x="2741" y="434"/>
                          </a:moveTo>
                          <a:cubicBezTo>
                            <a:pt x="2741" y="434"/>
                            <a:pt x="1032" y="1"/>
                            <a:pt x="0" y="1350"/>
                          </a:cubicBezTo>
                        </a:path>
                      </a:pathLst>
                    </a:custGeom>
                    <a:noFill/>
                    <a:ln cap="rnd" cmpd="sng" w="8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29" name="Google Shape;129;p22"/>
                  <p:cNvGrpSpPr/>
                  <p:nvPr/>
                </p:nvGrpSpPr>
                <p:grpSpPr>
                  <a:xfrm>
                    <a:off x="836268" y="3643867"/>
                    <a:ext cx="1191125" cy="606134"/>
                    <a:chOff x="836268" y="3643867"/>
                    <a:chExt cx="1191125" cy="606134"/>
                  </a:xfrm>
                </p:grpSpPr>
                <p:grpSp>
                  <p:nvGrpSpPr>
                    <p:cNvPr id="130" name="Google Shape;130;p22"/>
                    <p:cNvGrpSpPr/>
                    <p:nvPr/>
                  </p:nvGrpSpPr>
                  <p:grpSpPr>
                    <a:xfrm>
                      <a:off x="1498221" y="4047614"/>
                      <a:ext cx="529172" cy="202388"/>
                      <a:chOff x="1498221" y="4047614"/>
                      <a:chExt cx="529172" cy="202388"/>
                    </a:xfrm>
                  </p:grpSpPr>
                  <p:grpSp>
                    <p:nvGrpSpPr>
                      <p:cNvPr id="131" name="Google Shape;131;p22"/>
                      <p:cNvGrpSpPr/>
                      <p:nvPr/>
                    </p:nvGrpSpPr>
                    <p:grpSpPr>
                      <a:xfrm>
                        <a:off x="1826655" y="4224370"/>
                        <a:ext cx="200738" cy="25631"/>
                        <a:chOff x="1826655" y="4224370"/>
                        <a:chExt cx="200738" cy="25631"/>
                      </a:xfrm>
                    </p:grpSpPr>
                    <p:sp>
                      <p:nvSpPr>
                        <p:cNvPr id="132" name="Google Shape;132;p22"/>
                        <p:cNvSpPr/>
                        <p:nvPr/>
                      </p:nvSpPr>
                      <p:spPr>
                        <a:xfrm>
                          <a:off x="1826655" y="4238011"/>
                          <a:ext cx="175094" cy="5"/>
                        </a:xfrm>
                        <a:custGeom>
                          <a:rect b="b" l="l" r="r" t="t"/>
                          <a:pathLst>
                            <a:path extrusionOk="0" fill="none" h="1" w="36535">
                              <a:moveTo>
                                <a:pt x="1" y="0"/>
                              </a:moveTo>
                              <a:lnTo>
                                <a:pt x="36535" y="0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3" name="Google Shape;133;p22"/>
                        <p:cNvSpPr/>
                        <p:nvPr/>
                      </p:nvSpPr>
                      <p:spPr>
                        <a:xfrm>
                          <a:off x="2000728" y="4224370"/>
                          <a:ext cx="26665" cy="25631"/>
                        </a:xfrm>
                        <a:custGeom>
                          <a:rect b="b" l="l" r="r" t="t"/>
                          <a:pathLst>
                            <a:path extrusionOk="0" h="5351" w="5564">
                              <a:moveTo>
                                <a:pt x="2887" y="0"/>
                              </a:moveTo>
                              <a:cubicBezTo>
                                <a:pt x="2190" y="0"/>
                                <a:pt x="1506" y="271"/>
                                <a:pt x="996" y="783"/>
                              </a:cubicBezTo>
                              <a:cubicBezTo>
                                <a:pt x="230" y="1550"/>
                                <a:pt x="0" y="2699"/>
                                <a:pt x="416" y="3698"/>
                              </a:cubicBezTo>
                              <a:cubicBezTo>
                                <a:pt x="828" y="4698"/>
                                <a:pt x="1806" y="5351"/>
                                <a:pt x="2886" y="5351"/>
                              </a:cubicBezTo>
                              <a:cubicBezTo>
                                <a:pt x="4363" y="5351"/>
                                <a:pt x="5560" y="4150"/>
                                <a:pt x="5563" y="2677"/>
                              </a:cubicBezTo>
                              <a:cubicBezTo>
                                <a:pt x="5560" y="1593"/>
                                <a:pt x="4911" y="619"/>
                                <a:pt x="3911" y="203"/>
                              </a:cubicBezTo>
                              <a:cubicBezTo>
                                <a:pt x="3580" y="67"/>
                                <a:pt x="3232" y="0"/>
                                <a:pt x="288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13B55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34" name="Google Shape;134;p22"/>
                      <p:cNvGrpSpPr/>
                      <p:nvPr/>
                    </p:nvGrpSpPr>
                    <p:grpSpPr>
                      <a:xfrm>
                        <a:off x="1498221" y="4047614"/>
                        <a:ext cx="150566" cy="190416"/>
                        <a:chOff x="1498221" y="4047614"/>
                        <a:chExt cx="150566" cy="190416"/>
                      </a:xfrm>
                    </p:grpSpPr>
                    <p:sp>
                      <p:nvSpPr>
                        <p:cNvPr id="135" name="Google Shape;135;p22"/>
                        <p:cNvSpPr/>
                        <p:nvPr/>
                      </p:nvSpPr>
                      <p:spPr>
                        <a:xfrm>
                          <a:off x="1510686" y="4060421"/>
                          <a:ext cx="138101" cy="177608"/>
                        </a:xfrm>
                        <a:custGeom>
                          <a:rect b="b" l="l" r="r" t="t"/>
                          <a:pathLst>
                            <a:path extrusionOk="0" fill="none" h="37079" w="28816">
                              <a:moveTo>
                                <a:pt x="28815" y="37078"/>
                              </a:moveTo>
                              <a:lnTo>
                                <a:pt x="17922" y="37078"/>
                              </a:lnTo>
                              <a:cubicBezTo>
                                <a:pt x="14829" y="37078"/>
                                <a:pt x="14212" y="33613"/>
                                <a:pt x="14212" y="33613"/>
                              </a:cubicBezTo>
                              <a:lnTo>
                                <a:pt x="14212" y="10631"/>
                              </a:lnTo>
                              <a:lnTo>
                                <a:pt x="0" y="10631"/>
                              </a:ln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36" name="Google Shape;136;p22"/>
                        <p:cNvSpPr/>
                        <p:nvPr/>
                      </p:nvSpPr>
                      <p:spPr>
                        <a:xfrm>
                          <a:off x="1498221" y="4047614"/>
                          <a:ext cx="26646" cy="25622"/>
                        </a:xfrm>
                        <a:custGeom>
                          <a:rect b="b" l="l" r="r" t="t"/>
                          <a:pathLst>
                            <a:path extrusionOk="0" h="5349" w="5560">
                              <a:moveTo>
                                <a:pt x="2886" y="1"/>
                              </a:moveTo>
                              <a:cubicBezTo>
                                <a:pt x="1806" y="1"/>
                                <a:pt x="828" y="654"/>
                                <a:pt x="416" y="1653"/>
                              </a:cubicBezTo>
                              <a:cubicBezTo>
                                <a:pt x="0" y="2649"/>
                                <a:pt x="230" y="3802"/>
                                <a:pt x="996" y="4564"/>
                              </a:cubicBezTo>
                              <a:cubicBezTo>
                                <a:pt x="1506" y="5077"/>
                                <a:pt x="2190" y="5349"/>
                                <a:pt x="2886" y="5349"/>
                              </a:cubicBezTo>
                              <a:cubicBezTo>
                                <a:pt x="3232" y="5349"/>
                                <a:pt x="3580" y="5282"/>
                                <a:pt x="3911" y="5144"/>
                              </a:cubicBezTo>
                              <a:cubicBezTo>
                                <a:pt x="4910" y="4732"/>
                                <a:pt x="5560" y="3758"/>
                                <a:pt x="5560" y="2675"/>
                              </a:cubicBezTo>
                              <a:cubicBezTo>
                                <a:pt x="5560" y="1197"/>
                                <a:pt x="4363" y="1"/>
                                <a:pt x="2886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FD9E0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37" name="Google Shape;137;p22"/>
                    <p:cNvGrpSpPr/>
                    <p:nvPr/>
                  </p:nvGrpSpPr>
                  <p:grpSpPr>
                    <a:xfrm>
                      <a:off x="1560718" y="3934120"/>
                      <a:ext cx="410943" cy="25631"/>
                      <a:chOff x="1560718" y="3934120"/>
                      <a:chExt cx="410943" cy="25631"/>
                    </a:xfrm>
                  </p:grpSpPr>
                  <p:grpSp>
                    <p:nvGrpSpPr>
                      <p:cNvPr id="138" name="Google Shape;138;p22"/>
                      <p:cNvGrpSpPr/>
                      <p:nvPr/>
                    </p:nvGrpSpPr>
                    <p:grpSpPr>
                      <a:xfrm>
                        <a:off x="1788505" y="3934120"/>
                        <a:ext cx="183156" cy="25631"/>
                        <a:chOff x="1788505" y="3934120"/>
                        <a:chExt cx="183156" cy="25631"/>
                      </a:xfrm>
                    </p:grpSpPr>
                    <p:sp>
                      <p:nvSpPr>
                        <p:cNvPr id="139" name="Google Shape;139;p22"/>
                        <p:cNvSpPr/>
                        <p:nvPr/>
                      </p:nvSpPr>
                      <p:spPr>
                        <a:xfrm>
                          <a:off x="1945014" y="3934120"/>
                          <a:ext cx="26646" cy="25631"/>
                        </a:xfrm>
                        <a:custGeom>
                          <a:rect b="b" l="l" r="r" t="t"/>
                          <a:pathLst>
                            <a:path extrusionOk="0" h="5351" w="5560">
                              <a:moveTo>
                                <a:pt x="2886" y="0"/>
                              </a:moveTo>
                              <a:cubicBezTo>
                                <a:pt x="1806" y="0"/>
                                <a:pt x="828" y="653"/>
                                <a:pt x="416" y="1653"/>
                              </a:cubicBezTo>
                              <a:cubicBezTo>
                                <a:pt x="0" y="2652"/>
                                <a:pt x="230" y="3801"/>
                                <a:pt x="993" y="4567"/>
                              </a:cubicBezTo>
                              <a:cubicBezTo>
                                <a:pt x="1505" y="5080"/>
                                <a:pt x="2190" y="5351"/>
                                <a:pt x="2887" y="5351"/>
                              </a:cubicBezTo>
                              <a:cubicBezTo>
                                <a:pt x="3232" y="5351"/>
                                <a:pt x="3580" y="5284"/>
                                <a:pt x="3911" y="5148"/>
                              </a:cubicBezTo>
                              <a:cubicBezTo>
                                <a:pt x="4910" y="4732"/>
                                <a:pt x="5560" y="3758"/>
                                <a:pt x="5560" y="2678"/>
                              </a:cubicBezTo>
                              <a:cubicBezTo>
                                <a:pt x="5560" y="1200"/>
                                <a:pt x="4363" y="0"/>
                                <a:pt x="288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45D73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0" name="Google Shape;140;p22"/>
                        <p:cNvSpPr/>
                        <p:nvPr/>
                      </p:nvSpPr>
                      <p:spPr>
                        <a:xfrm>
                          <a:off x="1788505" y="3946934"/>
                          <a:ext cx="156825" cy="5"/>
                        </a:xfrm>
                        <a:custGeom>
                          <a:rect b="b" l="l" r="r" t="t"/>
                          <a:pathLst>
                            <a:path extrusionOk="0" fill="none" h="1" w="32723">
                              <a:moveTo>
                                <a:pt x="1" y="1"/>
                              </a:moveTo>
                              <a:lnTo>
                                <a:pt x="32723" y="1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141" name="Google Shape;141;p22"/>
                      <p:cNvSpPr/>
                      <p:nvPr/>
                    </p:nvSpPr>
                    <p:spPr>
                      <a:xfrm>
                        <a:off x="1560718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" y="0"/>
                            </a:moveTo>
                            <a:lnTo>
                              <a:pt x="17598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sp>
                  <p:nvSpPr>
                    <p:cNvPr id="142" name="Google Shape;142;p22"/>
                    <p:cNvSpPr/>
                    <p:nvPr/>
                  </p:nvSpPr>
                  <p:spPr>
                    <a:xfrm>
                      <a:off x="1258451" y="3798060"/>
                      <a:ext cx="302718" cy="302541"/>
                    </a:xfrm>
                    <a:custGeom>
                      <a:rect b="b" l="l" r="r" t="t"/>
                      <a:pathLst>
                        <a:path extrusionOk="0" fill="none" h="63161" w="63165">
                          <a:moveTo>
                            <a:pt x="63165" y="31580"/>
                          </a:moveTo>
                          <a:cubicBezTo>
                            <a:pt x="63165" y="49021"/>
                            <a:pt x="49025" y="63161"/>
                            <a:pt x="31585" y="63161"/>
                          </a:cubicBezTo>
                          <a:cubicBezTo>
                            <a:pt x="14140" y="63161"/>
                            <a:pt x="1" y="49021"/>
                            <a:pt x="1" y="31580"/>
                          </a:cubicBezTo>
                          <a:cubicBezTo>
                            <a:pt x="1" y="14140"/>
                            <a:pt x="14140" y="0"/>
                            <a:pt x="31585" y="0"/>
                          </a:cubicBezTo>
                          <a:cubicBezTo>
                            <a:pt x="49025" y="0"/>
                            <a:pt x="63165" y="14140"/>
                            <a:pt x="63165" y="31580"/>
                          </a:cubicBezTo>
                          <a:close/>
                        </a:path>
                      </a:pathLst>
                    </a:custGeom>
                    <a:noFill/>
                    <a:ln cap="flat" cmpd="sng" w="9525">
                      <a:solidFill>
                        <a:srgbClr val="CFD9E0"/>
                      </a:solidFill>
                      <a:prstDash val="solid"/>
                      <a:miter lim="3647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43" name="Google Shape;143;p22"/>
                    <p:cNvGrpSpPr/>
                    <p:nvPr/>
                  </p:nvGrpSpPr>
                  <p:grpSpPr>
                    <a:xfrm>
                      <a:off x="841200" y="3643867"/>
                      <a:ext cx="479461" cy="210856"/>
                      <a:chOff x="841200" y="3643867"/>
                      <a:chExt cx="479461" cy="210856"/>
                    </a:xfrm>
                  </p:grpSpPr>
                  <p:grpSp>
                    <p:nvGrpSpPr>
                      <p:cNvPr id="144" name="Google Shape;144;p22"/>
                      <p:cNvGrpSpPr/>
                      <p:nvPr/>
                    </p:nvGrpSpPr>
                    <p:grpSpPr>
                      <a:xfrm>
                        <a:off x="841200" y="3643867"/>
                        <a:ext cx="201295" cy="25622"/>
                        <a:chOff x="841200" y="3643867"/>
                        <a:chExt cx="201295" cy="25622"/>
                      </a:xfrm>
                    </p:grpSpPr>
                    <p:sp>
                      <p:nvSpPr>
                        <p:cNvPr id="145" name="Google Shape;145;p22"/>
                        <p:cNvSpPr/>
                        <p:nvPr/>
                      </p:nvSpPr>
                      <p:spPr>
                        <a:xfrm>
                          <a:off x="866860" y="3655851"/>
                          <a:ext cx="175636" cy="5"/>
                        </a:xfrm>
                        <a:custGeom>
                          <a:rect b="b" l="l" r="r" t="t"/>
                          <a:pathLst>
                            <a:path extrusionOk="0" fill="none" h="1" w="36648">
                              <a:moveTo>
                                <a:pt x="36648" y="1"/>
                              </a:moveTo>
                              <a:lnTo>
                                <a:pt x="1" y="1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" name="Google Shape;146;p22"/>
                        <p:cNvSpPr/>
                        <p:nvPr/>
                      </p:nvSpPr>
                      <p:spPr>
                        <a:xfrm>
                          <a:off x="841200" y="3643867"/>
                          <a:ext cx="25635" cy="25622"/>
                        </a:xfrm>
                        <a:custGeom>
                          <a:rect b="b" l="l" r="r" t="t"/>
                          <a:pathLst>
                            <a:path extrusionOk="0" h="5349" w="5349">
                              <a:moveTo>
                                <a:pt x="2674" y="0"/>
                              </a:moveTo>
                              <a:cubicBezTo>
                                <a:pt x="1197" y="0"/>
                                <a:pt x="0" y="1197"/>
                                <a:pt x="0" y="2674"/>
                              </a:cubicBezTo>
                              <a:cubicBezTo>
                                <a:pt x="0" y="4152"/>
                                <a:pt x="1197" y="5348"/>
                                <a:pt x="2674" y="5348"/>
                              </a:cubicBezTo>
                              <a:cubicBezTo>
                                <a:pt x="4152" y="5348"/>
                                <a:pt x="5348" y="4152"/>
                                <a:pt x="5348" y="2674"/>
                              </a:cubicBezTo>
                              <a:cubicBezTo>
                                <a:pt x="5348" y="1197"/>
                                <a:pt x="4152" y="0"/>
                                <a:pt x="267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3E9ED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47" name="Google Shape;147;p22"/>
                      <p:cNvGrpSpPr/>
                      <p:nvPr/>
                    </p:nvGrpSpPr>
                    <p:grpSpPr>
                      <a:xfrm>
                        <a:off x="1161530" y="3655851"/>
                        <a:ext cx="159131" cy="198872"/>
                        <a:chOff x="1161530" y="3655851"/>
                        <a:chExt cx="159131" cy="198872"/>
                      </a:xfrm>
                    </p:grpSpPr>
                    <p:sp>
                      <p:nvSpPr>
                        <p:cNvPr id="148" name="Google Shape;148;p22"/>
                        <p:cNvSpPr/>
                        <p:nvPr/>
                      </p:nvSpPr>
                      <p:spPr>
                        <a:xfrm>
                          <a:off x="1161530" y="3655851"/>
                          <a:ext cx="146440" cy="186082"/>
                        </a:xfrm>
                        <a:custGeom>
                          <a:rect b="b" l="l" r="r" t="t"/>
                          <a:pathLst>
                            <a:path extrusionOk="0" fill="none" h="38848" w="30556">
                              <a:moveTo>
                                <a:pt x="1" y="1"/>
                              </a:moveTo>
                              <a:lnTo>
                                <a:pt x="12633" y="1"/>
                              </a:lnTo>
                              <a:cubicBezTo>
                                <a:pt x="15723" y="1"/>
                                <a:pt x="16343" y="3466"/>
                                <a:pt x="16343" y="3466"/>
                              </a:cubicBezTo>
                              <a:lnTo>
                                <a:pt x="16343" y="26448"/>
                              </a:lnTo>
                              <a:lnTo>
                                <a:pt x="30556" y="26448"/>
                              </a:lnTo>
                              <a:lnTo>
                                <a:pt x="30556" y="38848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9" name="Google Shape;149;p22"/>
                        <p:cNvSpPr/>
                        <p:nvPr/>
                      </p:nvSpPr>
                      <p:spPr>
                        <a:xfrm>
                          <a:off x="1293991" y="3829092"/>
                          <a:ext cx="26670" cy="25631"/>
                        </a:xfrm>
                        <a:custGeom>
                          <a:rect b="b" l="l" r="r" t="t"/>
                          <a:pathLst>
                            <a:path extrusionOk="0" h="5351" w="5565">
                              <a:moveTo>
                                <a:pt x="2890" y="0"/>
                              </a:moveTo>
                              <a:cubicBezTo>
                                <a:pt x="1807" y="0"/>
                                <a:pt x="833" y="653"/>
                                <a:pt x="417" y="1653"/>
                              </a:cubicBezTo>
                              <a:cubicBezTo>
                                <a:pt x="1" y="2652"/>
                                <a:pt x="231" y="3801"/>
                                <a:pt x="997" y="4567"/>
                              </a:cubicBezTo>
                              <a:cubicBezTo>
                                <a:pt x="1509" y="5080"/>
                                <a:pt x="2193" y="5350"/>
                                <a:pt x="2888" y="5350"/>
                              </a:cubicBezTo>
                              <a:cubicBezTo>
                                <a:pt x="3233" y="5350"/>
                                <a:pt x="3580" y="5284"/>
                                <a:pt x="3912" y="5147"/>
                              </a:cubicBezTo>
                              <a:cubicBezTo>
                                <a:pt x="4911" y="4731"/>
                                <a:pt x="5564" y="3757"/>
                                <a:pt x="5564" y="2678"/>
                              </a:cubicBezTo>
                              <a:cubicBezTo>
                                <a:pt x="5564" y="1200"/>
                                <a:pt x="4364" y="0"/>
                                <a:pt x="289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FD9E0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50" name="Google Shape;150;p22"/>
                    <p:cNvGrpSpPr/>
                    <p:nvPr/>
                  </p:nvGrpSpPr>
                  <p:grpSpPr>
                    <a:xfrm>
                      <a:off x="836268" y="4047614"/>
                      <a:ext cx="484393" cy="202388"/>
                      <a:chOff x="836268" y="4047614"/>
                      <a:chExt cx="484393" cy="202388"/>
                    </a:xfrm>
                  </p:grpSpPr>
                  <p:grpSp>
                    <p:nvGrpSpPr>
                      <p:cNvPr id="151" name="Google Shape;151;p22"/>
                      <p:cNvGrpSpPr/>
                      <p:nvPr/>
                    </p:nvGrpSpPr>
                    <p:grpSpPr>
                      <a:xfrm>
                        <a:off x="1161636" y="4047614"/>
                        <a:ext cx="159025" cy="190415"/>
                        <a:chOff x="1161636" y="4047614"/>
                        <a:chExt cx="159025" cy="190415"/>
                      </a:xfrm>
                    </p:grpSpPr>
                    <p:sp>
                      <p:nvSpPr>
                        <p:cNvPr id="152" name="Google Shape;152;p22"/>
                        <p:cNvSpPr/>
                        <p:nvPr/>
                      </p:nvSpPr>
                      <p:spPr>
                        <a:xfrm>
                          <a:off x="1293991" y="4047614"/>
                          <a:ext cx="26670" cy="25631"/>
                        </a:xfrm>
                        <a:custGeom>
                          <a:rect b="b" l="l" r="r" t="t"/>
                          <a:pathLst>
                            <a:path extrusionOk="0" h="5351" w="5565">
                              <a:moveTo>
                                <a:pt x="2890" y="1"/>
                              </a:moveTo>
                              <a:cubicBezTo>
                                <a:pt x="1807" y="1"/>
                                <a:pt x="833" y="654"/>
                                <a:pt x="417" y="1653"/>
                              </a:cubicBezTo>
                              <a:cubicBezTo>
                                <a:pt x="1" y="2653"/>
                                <a:pt x="231" y="3802"/>
                                <a:pt x="997" y="4568"/>
                              </a:cubicBezTo>
                              <a:cubicBezTo>
                                <a:pt x="1510" y="5078"/>
                                <a:pt x="2195" y="5350"/>
                                <a:pt x="2891" y="5350"/>
                              </a:cubicBezTo>
                              <a:cubicBezTo>
                                <a:pt x="3235" y="5350"/>
                                <a:pt x="3581" y="5284"/>
                                <a:pt x="3912" y="5148"/>
                              </a:cubicBezTo>
                              <a:cubicBezTo>
                                <a:pt x="4911" y="4732"/>
                                <a:pt x="5564" y="3758"/>
                                <a:pt x="5564" y="2675"/>
                              </a:cubicBezTo>
                              <a:cubicBezTo>
                                <a:pt x="5564" y="1197"/>
                                <a:pt x="4364" y="1"/>
                                <a:pt x="2890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FD9E0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3" name="Google Shape;153;p22"/>
                        <p:cNvSpPr/>
                        <p:nvPr/>
                      </p:nvSpPr>
                      <p:spPr>
                        <a:xfrm>
                          <a:off x="1161636" y="4073229"/>
                          <a:ext cx="146334" cy="164800"/>
                        </a:xfrm>
                        <a:custGeom>
                          <a:rect b="b" l="l" r="r" t="t"/>
                          <a:pathLst>
                            <a:path extrusionOk="0" fill="none" h="34405" w="30534">
                              <a:moveTo>
                                <a:pt x="0" y="34404"/>
                              </a:moveTo>
                              <a:lnTo>
                                <a:pt x="12611" y="34404"/>
                              </a:lnTo>
                              <a:cubicBezTo>
                                <a:pt x="15705" y="34404"/>
                                <a:pt x="16325" y="30939"/>
                                <a:pt x="16325" y="30939"/>
                              </a:cubicBezTo>
                              <a:lnTo>
                                <a:pt x="16325" y="7957"/>
                              </a:lnTo>
                              <a:lnTo>
                                <a:pt x="30534" y="7957"/>
                              </a:lnTo>
                              <a:lnTo>
                                <a:pt x="30534" y="1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54" name="Google Shape;154;p22"/>
                      <p:cNvGrpSpPr/>
                      <p:nvPr/>
                    </p:nvGrpSpPr>
                    <p:grpSpPr>
                      <a:xfrm>
                        <a:off x="836268" y="4224370"/>
                        <a:ext cx="190077" cy="25631"/>
                        <a:chOff x="836268" y="4224370"/>
                        <a:chExt cx="190077" cy="25631"/>
                      </a:xfrm>
                    </p:grpSpPr>
                    <p:sp>
                      <p:nvSpPr>
                        <p:cNvPr id="155" name="Google Shape;155;p22"/>
                        <p:cNvSpPr/>
                        <p:nvPr/>
                      </p:nvSpPr>
                      <p:spPr>
                        <a:xfrm>
                          <a:off x="850710" y="4238011"/>
                          <a:ext cx="175636" cy="5"/>
                        </a:xfrm>
                        <a:custGeom>
                          <a:rect b="b" l="l" r="r" t="t"/>
                          <a:pathLst>
                            <a:path extrusionOk="0" fill="none" h="1" w="36648">
                              <a:moveTo>
                                <a:pt x="36648" y="0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56" name="Google Shape;156;p22"/>
                        <p:cNvSpPr/>
                        <p:nvPr/>
                      </p:nvSpPr>
                      <p:spPr>
                        <a:xfrm>
                          <a:off x="836268" y="4224370"/>
                          <a:ext cx="26646" cy="25631"/>
                        </a:xfrm>
                        <a:custGeom>
                          <a:rect b="b" l="l" r="r" t="t"/>
                          <a:pathLst>
                            <a:path extrusionOk="0" h="5351" w="5560">
                              <a:moveTo>
                                <a:pt x="2674" y="0"/>
                              </a:moveTo>
                              <a:cubicBezTo>
                                <a:pt x="2328" y="0"/>
                                <a:pt x="1980" y="67"/>
                                <a:pt x="1649" y="203"/>
                              </a:cubicBezTo>
                              <a:cubicBezTo>
                                <a:pt x="650" y="619"/>
                                <a:pt x="0" y="1593"/>
                                <a:pt x="0" y="2677"/>
                              </a:cubicBezTo>
                              <a:cubicBezTo>
                                <a:pt x="0" y="4150"/>
                                <a:pt x="1197" y="5351"/>
                                <a:pt x="2674" y="5351"/>
                              </a:cubicBezTo>
                              <a:cubicBezTo>
                                <a:pt x="3754" y="5351"/>
                                <a:pt x="4732" y="4698"/>
                                <a:pt x="5144" y="3698"/>
                              </a:cubicBezTo>
                              <a:cubicBezTo>
                                <a:pt x="5560" y="2699"/>
                                <a:pt x="5330" y="1550"/>
                                <a:pt x="4568" y="783"/>
                              </a:cubicBezTo>
                              <a:cubicBezTo>
                                <a:pt x="4055" y="271"/>
                                <a:pt x="3370" y="0"/>
                                <a:pt x="267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4E9ED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57" name="Google Shape;157;p22"/>
                    <p:cNvGrpSpPr/>
                    <p:nvPr/>
                  </p:nvGrpSpPr>
                  <p:grpSpPr>
                    <a:xfrm>
                      <a:off x="1501054" y="3643867"/>
                      <a:ext cx="501902" cy="210851"/>
                      <a:chOff x="1501054" y="3643867"/>
                      <a:chExt cx="501902" cy="210851"/>
                    </a:xfrm>
                  </p:grpSpPr>
                  <p:grpSp>
                    <p:nvGrpSpPr>
                      <p:cNvPr id="158" name="Google Shape;158;p22"/>
                      <p:cNvGrpSpPr/>
                      <p:nvPr/>
                    </p:nvGrpSpPr>
                    <p:grpSpPr>
                      <a:xfrm>
                        <a:off x="1804348" y="3643867"/>
                        <a:ext cx="198607" cy="25622"/>
                        <a:chOff x="1804348" y="3643867"/>
                        <a:chExt cx="198607" cy="25622"/>
                      </a:xfrm>
                    </p:grpSpPr>
                    <p:sp>
                      <p:nvSpPr>
                        <p:cNvPr id="159" name="Google Shape;159;p22"/>
                        <p:cNvSpPr/>
                        <p:nvPr/>
                      </p:nvSpPr>
                      <p:spPr>
                        <a:xfrm>
                          <a:off x="1804348" y="3655851"/>
                          <a:ext cx="167541" cy="5"/>
                        </a:xfrm>
                        <a:custGeom>
                          <a:rect b="b" l="l" r="r" t="t"/>
                          <a:pathLst>
                            <a:path extrusionOk="0" fill="none" h="1" w="34959">
                              <a:moveTo>
                                <a:pt x="1" y="1"/>
                              </a:moveTo>
                              <a:lnTo>
                                <a:pt x="34959" y="1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0" name="Google Shape;160;p22"/>
                        <p:cNvSpPr/>
                        <p:nvPr/>
                      </p:nvSpPr>
                      <p:spPr>
                        <a:xfrm>
                          <a:off x="1976290" y="3643867"/>
                          <a:ext cx="26665" cy="25622"/>
                        </a:xfrm>
                        <a:custGeom>
                          <a:rect b="b" l="l" r="r" t="t"/>
                          <a:pathLst>
                            <a:path extrusionOk="0" h="5349" w="5564">
                              <a:moveTo>
                                <a:pt x="2886" y="0"/>
                              </a:moveTo>
                              <a:cubicBezTo>
                                <a:pt x="1806" y="0"/>
                                <a:pt x="828" y="650"/>
                                <a:pt x="416" y="1649"/>
                              </a:cubicBezTo>
                              <a:cubicBezTo>
                                <a:pt x="0" y="2649"/>
                                <a:pt x="230" y="3802"/>
                                <a:pt x="996" y="4564"/>
                              </a:cubicBezTo>
                              <a:cubicBezTo>
                                <a:pt x="1506" y="5076"/>
                                <a:pt x="2190" y="5349"/>
                                <a:pt x="2887" y="5349"/>
                              </a:cubicBezTo>
                              <a:cubicBezTo>
                                <a:pt x="3232" y="5349"/>
                                <a:pt x="3580" y="5282"/>
                                <a:pt x="3911" y="5144"/>
                              </a:cubicBezTo>
                              <a:cubicBezTo>
                                <a:pt x="4911" y="4732"/>
                                <a:pt x="5560" y="3758"/>
                                <a:pt x="5563" y="2674"/>
                              </a:cubicBezTo>
                              <a:cubicBezTo>
                                <a:pt x="5560" y="1197"/>
                                <a:pt x="4363" y="0"/>
                                <a:pt x="288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5B7C5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61" name="Google Shape;161;p22"/>
                      <p:cNvGrpSpPr/>
                      <p:nvPr/>
                    </p:nvGrpSpPr>
                    <p:grpSpPr>
                      <a:xfrm>
                        <a:off x="1501054" y="3655851"/>
                        <a:ext cx="155286" cy="198867"/>
                        <a:chOff x="1501054" y="3655851"/>
                        <a:chExt cx="155286" cy="198867"/>
                      </a:xfrm>
                    </p:grpSpPr>
                    <p:sp>
                      <p:nvSpPr>
                        <p:cNvPr id="162" name="Google Shape;162;p22"/>
                        <p:cNvSpPr/>
                        <p:nvPr/>
                      </p:nvSpPr>
                      <p:spPr>
                        <a:xfrm>
                          <a:off x="1516351" y="3655851"/>
                          <a:ext cx="139989" cy="186082"/>
                        </a:xfrm>
                        <a:custGeom>
                          <a:rect b="b" l="l" r="r" t="t"/>
                          <a:pathLst>
                            <a:path extrusionOk="0" fill="none" h="38848" w="29210">
                              <a:moveTo>
                                <a:pt x="29209" y="1"/>
                              </a:moveTo>
                              <a:lnTo>
                                <a:pt x="17922" y="1"/>
                              </a:lnTo>
                              <a:cubicBezTo>
                                <a:pt x="14829" y="1"/>
                                <a:pt x="14209" y="3466"/>
                                <a:pt x="14209" y="3466"/>
                              </a:cubicBezTo>
                              <a:lnTo>
                                <a:pt x="14209" y="26448"/>
                              </a:lnTo>
                              <a:lnTo>
                                <a:pt x="0" y="26448"/>
                              </a:lnTo>
                              <a:lnTo>
                                <a:pt x="0" y="38848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3" name="Google Shape;163;p22"/>
                        <p:cNvSpPr/>
                        <p:nvPr/>
                      </p:nvSpPr>
                      <p:spPr>
                        <a:xfrm>
                          <a:off x="1501054" y="3829092"/>
                          <a:ext cx="26646" cy="25626"/>
                        </a:xfrm>
                        <a:custGeom>
                          <a:rect b="b" l="l" r="r" t="t"/>
                          <a:pathLst>
                            <a:path extrusionOk="0" h="5350" w="5560">
                              <a:moveTo>
                                <a:pt x="2886" y="0"/>
                              </a:moveTo>
                              <a:cubicBezTo>
                                <a:pt x="1806" y="0"/>
                                <a:pt x="828" y="653"/>
                                <a:pt x="416" y="1653"/>
                              </a:cubicBezTo>
                              <a:cubicBezTo>
                                <a:pt x="0" y="2652"/>
                                <a:pt x="230" y="3801"/>
                                <a:pt x="996" y="4567"/>
                              </a:cubicBezTo>
                              <a:cubicBezTo>
                                <a:pt x="1507" y="5078"/>
                                <a:pt x="2192" y="5350"/>
                                <a:pt x="2890" y="5350"/>
                              </a:cubicBezTo>
                              <a:cubicBezTo>
                                <a:pt x="3234" y="5350"/>
                                <a:pt x="3581" y="5283"/>
                                <a:pt x="3911" y="5147"/>
                              </a:cubicBezTo>
                              <a:cubicBezTo>
                                <a:pt x="4910" y="4731"/>
                                <a:pt x="5560" y="3757"/>
                                <a:pt x="5560" y="2678"/>
                              </a:cubicBezTo>
                              <a:cubicBezTo>
                                <a:pt x="5560" y="1200"/>
                                <a:pt x="4363" y="0"/>
                                <a:pt x="288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FD9E0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64" name="Google Shape;164;p22"/>
                    <p:cNvGrpSpPr/>
                    <p:nvPr/>
                  </p:nvGrpSpPr>
                  <p:grpSpPr>
                    <a:xfrm>
                      <a:off x="870131" y="3934123"/>
                      <a:ext cx="387805" cy="25626"/>
                      <a:chOff x="870131" y="3934123"/>
                      <a:chExt cx="387805" cy="25626"/>
                    </a:xfrm>
                  </p:grpSpPr>
                  <p:grpSp>
                    <p:nvGrpSpPr>
                      <p:cNvPr id="165" name="Google Shape;165;p22"/>
                      <p:cNvGrpSpPr/>
                      <p:nvPr/>
                    </p:nvGrpSpPr>
                    <p:grpSpPr>
                      <a:xfrm>
                        <a:off x="870131" y="3934123"/>
                        <a:ext cx="174496" cy="25626"/>
                        <a:chOff x="870131" y="3934123"/>
                        <a:chExt cx="174496" cy="25626"/>
                      </a:xfrm>
                    </p:grpSpPr>
                    <p:sp>
                      <p:nvSpPr>
                        <p:cNvPr id="166" name="Google Shape;166;p22"/>
                        <p:cNvSpPr/>
                        <p:nvPr/>
                      </p:nvSpPr>
                      <p:spPr>
                        <a:xfrm>
                          <a:off x="885023" y="3946935"/>
                          <a:ext cx="159605" cy="5"/>
                        </a:xfrm>
                        <a:custGeom>
                          <a:rect b="b" l="l" r="r" t="t"/>
                          <a:pathLst>
                            <a:path extrusionOk="0" fill="none" h="1" w="33303">
                              <a:moveTo>
                                <a:pt x="1" y="1"/>
                              </a:moveTo>
                              <a:lnTo>
                                <a:pt x="33303" y="1"/>
                              </a:lnTo>
                            </a:path>
                          </a:pathLst>
                        </a:custGeom>
                        <a:noFill/>
                        <a:ln cap="rnd" cmpd="sng" w="9525">
                          <a:solidFill>
                            <a:srgbClr val="CFD9E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67" name="Google Shape;167;p22"/>
                        <p:cNvSpPr/>
                        <p:nvPr/>
                      </p:nvSpPr>
                      <p:spPr>
                        <a:xfrm>
                          <a:off x="870131" y="3934123"/>
                          <a:ext cx="26646" cy="25626"/>
                        </a:xfrm>
                        <a:custGeom>
                          <a:rect b="b" l="l" r="r" t="t"/>
                          <a:pathLst>
                            <a:path extrusionOk="0" h="5350" w="5560">
                              <a:moveTo>
                                <a:pt x="2674" y="0"/>
                              </a:moveTo>
                              <a:cubicBezTo>
                                <a:pt x="1197" y="0"/>
                                <a:pt x="0" y="1197"/>
                                <a:pt x="0" y="2674"/>
                              </a:cubicBezTo>
                              <a:cubicBezTo>
                                <a:pt x="0" y="3758"/>
                                <a:pt x="653" y="4732"/>
                                <a:pt x="1653" y="5147"/>
                              </a:cubicBezTo>
                              <a:cubicBezTo>
                                <a:pt x="1983" y="5284"/>
                                <a:pt x="2329" y="5350"/>
                                <a:pt x="2673" y="5350"/>
                              </a:cubicBezTo>
                              <a:cubicBezTo>
                                <a:pt x="3369" y="5350"/>
                                <a:pt x="4054" y="5078"/>
                                <a:pt x="4567" y="4567"/>
                              </a:cubicBezTo>
                              <a:cubicBezTo>
                                <a:pt x="5330" y="3801"/>
                                <a:pt x="5559" y="2649"/>
                                <a:pt x="5147" y="1653"/>
                              </a:cubicBezTo>
                              <a:cubicBezTo>
                                <a:pt x="4731" y="653"/>
                                <a:pt x="3757" y="0"/>
                                <a:pt x="267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67E9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168" name="Google Shape;168;p22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cmpd="sng" w="9525">
                        <a:solidFill>
                          <a:srgbClr val="CFD9E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</p:grpSp>
            <p:pic>
              <p:nvPicPr>
                <p:cNvPr id="169" name="Google Shape;169;p2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3618" l="5664" r="20387" t="3608"/>
                <a:stretch/>
              </p:blipFill>
              <p:spPr>
                <a:xfrm>
                  <a:off x="6124750" y="96075"/>
                  <a:ext cx="528100" cy="660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0" name="Google Shape;170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7227" l="13029" r="13022" t="0"/>
                <a:stretch/>
              </p:blipFill>
              <p:spPr>
                <a:xfrm>
                  <a:off x="6162250" y="1276950"/>
                  <a:ext cx="528100" cy="660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1" name="Google Shape;171;p2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-7146" l="0" r="0" t="0"/>
                <a:stretch/>
              </p:blipFill>
              <p:spPr>
                <a:xfrm>
                  <a:off x="6124750" y="2457825"/>
                  <a:ext cx="528100" cy="6587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2" name="Google Shape;172;p2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634143" y="1333000"/>
                <a:ext cx="528117" cy="660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3" name="Google Shape;173;p22"/>
            <p:cNvSpPr txBox="1"/>
            <p:nvPr/>
          </p:nvSpPr>
          <p:spPr>
            <a:xfrm>
              <a:off x="691375" y="862500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Vincent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4" name="Google Shape;174;p22"/>
            <p:cNvSpPr txBox="1"/>
            <p:nvPr/>
          </p:nvSpPr>
          <p:spPr>
            <a:xfrm>
              <a:off x="723725" y="2035700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Mathieu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691375" y="2387100"/>
              <a:ext cx="9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Beauvois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723725" y="3296050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Marie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627925" y="3605775"/>
              <a:ext cx="87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Lefebvre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8" name="Google Shape;178;p22"/>
            <p:cNvSpPr txBox="1"/>
            <p:nvPr/>
          </p:nvSpPr>
          <p:spPr>
            <a:xfrm>
              <a:off x="4669025" y="862512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Manuel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79" name="Google Shape;179;p22"/>
            <p:cNvSpPr txBox="1"/>
            <p:nvPr/>
          </p:nvSpPr>
          <p:spPr>
            <a:xfrm>
              <a:off x="4774200" y="1168437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Musy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4669025" y="2387112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Thigé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81" name="Google Shape;181;p22"/>
            <p:cNvSpPr txBox="1"/>
            <p:nvPr/>
          </p:nvSpPr>
          <p:spPr>
            <a:xfrm>
              <a:off x="4523475" y="2035712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Alexandre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4774200" y="3236487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Victoria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4774200" y="3605787"/>
              <a:ext cx="144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rPr>
                <a:t>Gaullier</a:t>
              </a:r>
              <a:endParaRPr sz="1200"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</p:grpSp>
      <p:pic>
        <p:nvPicPr>
          <p:cNvPr id="184" name="Google Shape;18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0890" y="3227575"/>
            <a:ext cx="625860" cy="6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313175" y="535000"/>
            <a:ext cx="7593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Votre application clef en main</a:t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1900"/>
            <a:ext cx="4491675" cy="29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313175" y="1242400"/>
            <a:ext cx="44376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Notre équipe vous propose 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Une application disponible 24h/24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Le top des titres selon Spotify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Recommandation de titres selon un genre choisi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Recommandation de titres basés sur un titre choisi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Filtrage des résultats pour un contenu plus affiné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Création de </a:t>
            </a:r>
            <a:r>
              <a:rPr lang="fr" sz="1300"/>
              <a:t>playlists</a:t>
            </a:r>
            <a:r>
              <a:rPr lang="fr" sz="1300"/>
              <a:t> personnalisées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311700" y="35805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Méthodologie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6050929" y="1155801"/>
            <a:ext cx="2781541" cy="3452658"/>
            <a:chOff x="5201312" y="828620"/>
            <a:chExt cx="3303886" cy="3780007"/>
          </a:xfrm>
        </p:grpSpPr>
        <p:grpSp>
          <p:nvGrpSpPr>
            <p:cNvPr id="198" name="Google Shape;198;p24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199" name="Google Shape;199;p24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rect b="b" l="l" r="r" t="t"/>
                <a:pathLst>
                  <a:path extrusionOk="0" h="16560" w="30423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rect b="b" l="l" r="r" t="t"/>
                <a:pathLst>
                  <a:path extrusionOk="0" h="7234" w="7234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rect b="b" l="l" r="r" t="t"/>
                <a:pathLst>
                  <a:path extrusionOk="0" h="588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rect b="b" l="l" r="r" t="t"/>
                <a:pathLst>
                  <a:path extrusionOk="0" h="590" w="6831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rect b="b" l="l" r="r" t="t"/>
                <a:pathLst>
                  <a:path extrusionOk="0" h="590" w="1061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rect b="b" l="l" r="r" t="t"/>
                <a:pathLst>
                  <a:path extrusionOk="0" h="589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rect b="b" l="l" r="r" t="t"/>
                <a:pathLst>
                  <a:path extrusionOk="0" h="589" w="5587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rect b="b" l="l" r="r" t="t"/>
                <a:pathLst>
                  <a:path extrusionOk="0" h="589" w="7431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rect b="b" l="l" r="r" t="t"/>
                <a:pathLst>
                  <a:path extrusionOk="0" h="2617" w="7562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rect b="b" l="l" r="r" t="t"/>
                <a:pathLst>
                  <a:path extrusionOk="0" h="2112" w="706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rect b="b" l="l" r="r" t="t"/>
                <a:pathLst>
                  <a:path extrusionOk="0" h="725" w="1812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rgbClr val="EDBB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rect b="b" l="l" r="r" t="t"/>
                <a:pathLst>
                  <a:path extrusionOk="0" h="725" w="1811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rgbClr val="EDBB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" name="Google Shape;211;p24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12" name="Google Shape;212;p24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rect b="b" l="l" r="r" t="t"/>
                <a:pathLst>
                  <a:path extrusionOk="0" h="2763" w="3347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rect b="b" l="l" r="r" t="t"/>
                <a:pathLst>
                  <a:path extrusionOk="0" h="2761" w="3345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rect b="b" l="l" r="r" t="t"/>
                <a:pathLst>
                  <a:path extrusionOk="0" h="11007" w="19216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rect b="b" l="l" r="r" t="t"/>
                <a:pathLst>
                  <a:path extrusionOk="0" h="11005" w="19217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rect b="b" l="l" r="r" t="t"/>
                <a:pathLst>
                  <a:path extrusionOk="0" h="10052" w="18067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rect b="b" l="l" r="r" t="t"/>
                <a:pathLst>
                  <a:path extrusionOk="0" h="6614" w="14588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rect b="b" l="l" r="r" t="t"/>
                <a:pathLst>
                  <a:path extrusionOk="0" h="627" w="8542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rect b="b" l="l" r="r" t="t"/>
                <a:pathLst>
                  <a:path extrusionOk="0" h="651" w="11557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rect b="b" l="l" r="r" t="t"/>
                <a:pathLst>
                  <a:path extrusionOk="0" h="24341" w="952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rect b="b" l="l" r="r" t="t"/>
                <a:pathLst>
                  <a:path extrusionOk="0" h="849" w="1631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rect b="b" l="l" r="r" t="t"/>
                <a:pathLst>
                  <a:path extrusionOk="0" h="928" w="25571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rect b="b" l="l" r="r" t="t"/>
                <a:pathLst>
                  <a:path extrusionOk="0" h="619" w="7605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rect b="b" l="l" r="r" t="t"/>
                <a:pathLst>
                  <a:path extrusionOk="0" h="621" w="519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rect b="b" l="l" r="r" t="t"/>
                <a:pathLst>
                  <a:path extrusionOk="0" h="7706" w="9656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rgbClr val="E67C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rect b="b" l="l" r="r" t="t"/>
                <a:pathLst>
                  <a:path extrusionOk="0" h="4479" w="4115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rect b="b" l="l" r="r" t="t"/>
                <a:pathLst>
                  <a:path extrusionOk="0" h="48327" w="31711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rect b="b" l="l" r="r" t="t"/>
                <a:pathLst>
                  <a:path extrusionOk="0" h="7336" w="7207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rect b="b" l="l" r="r" t="t"/>
                <a:pathLst>
                  <a:path extrusionOk="0" h="3289" w="6929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rect b="b" l="l" r="r" t="t"/>
                <a:pathLst>
                  <a:path extrusionOk="0" h="2007" w="1411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rect b="b" l="l" r="r" t="t"/>
                <a:pathLst>
                  <a:path extrusionOk="0" h="1620" w="663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rect b="b" l="l" r="r" t="t"/>
                <a:pathLst>
                  <a:path extrusionOk="0" h="4979" w="3444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rect b="b" l="l" r="r" t="t"/>
                <a:pathLst>
                  <a:path extrusionOk="0" h="2869" w="1553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rect b="b" l="l" r="r" t="t"/>
                <a:pathLst>
                  <a:path extrusionOk="0" h="908" w="1889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rect b="b" l="l" r="r" t="t"/>
                <a:pathLst>
                  <a:path extrusionOk="0" h="703" w="116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rect b="b" l="l" r="r" t="t"/>
                <a:pathLst>
                  <a:path extrusionOk="0" h="38" w="629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rect b="b" l="l" r="r" t="t"/>
                <a:pathLst>
                  <a:path extrusionOk="0" h="771" w="232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rect b="b" l="l" r="r" t="t"/>
                <a:pathLst>
                  <a:path extrusionOk="0" h="3006" w="4054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rect b="b" l="l" r="r" t="t"/>
                <a:pathLst>
                  <a:path extrusionOk="0" h="1329" w="1965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rect b="b" l="l" r="r" t="t"/>
                <a:pathLst>
                  <a:path extrusionOk="0" h="1148" w="2974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rect b="b" l="l" r="r" t="t"/>
                <a:pathLst>
                  <a:path extrusionOk="0" h="1600" w="925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rect b="b" l="l" r="r" t="t"/>
                <a:pathLst>
                  <a:path extrusionOk="0" h="2247" w="575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rect b="b" l="l" r="r" t="t"/>
                <a:pathLst>
                  <a:path extrusionOk="0" h="1660" w="2757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rect b="b" l="l" r="r" t="t"/>
                <a:pathLst>
                  <a:path extrusionOk="0" h="347" w="881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rect b="b" l="l" r="r" t="t"/>
                <a:pathLst>
                  <a:path extrusionOk="0" h="484" w="94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4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rect b="b" l="l" r="r" t="t"/>
                <a:pathLst>
                  <a:path extrusionOk="0" h="2024" w="1367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rect b="b" l="l" r="r" t="t"/>
                <a:pathLst>
                  <a:path extrusionOk="0" h="1671" w="4047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rect b="b" l="l" r="r" t="t"/>
                <a:pathLst>
                  <a:path extrusionOk="0" h="2790" w="1811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rect b="b" l="l" r="r" t="t"/>
                <a:pathLst>
                  <a:path extrusionOk="0" h="12861" w="10943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rgbClr val="E67C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rect b="b" l="l" r="r" t="t"/>
                <a:pathLst>
                  <a:path extrusionOk="0" h="18182" w="22657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rgbClr val="EDBB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4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rect b="b" l="l" r="r" t="t"/>
                <a:pathLst>
                  <a:path extrusionOk="0" h="17822" w="19732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4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rect b="b" l="l" r="r" t="t"/>
                <a:pathLst>
                  <a:path extrusionOk="0" h="1791" w="1646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rect b="b" l="l" r="r" t="t"/>
                <a:pathLst>
                  <a:path extrusionOk="0" h="1682" w="1301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rect b="b" l="l" r="r" t="t"/>
                <a:pathLst>
                  <a:path extrusionOk="0" h="2331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rect b="b" l="l" r="r" t="t"/>
                <a:pathLst>
                  <a:path extrusionOk="0" h="17421" w="14944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4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rect b="b" l="l" r="r" t="t"/>
                <a:pathLst>
                  <a:path extrusionOk="0" h="17388" w="9551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rect b="b" l="l" r="r" t="t"/>
                <a:pathLst>
                  <a:path extrusionOk="0" h="2166" w="4424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rect b="b" l="l" r="r" t="t"/>
                <a:pathLst>
                  <a:path extrusionOk="0" h="398" w="14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rect b="b" l="l" r="r" t="t"/>
                <a:pathLst>
                  <a:path extrusionOk="0" h="2382" w="1431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rect b="b" l="l" r="r" t="t"/>
                <a:pathLst>
                  <a:path extrusionOk="0" h="2213" w="2472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rect b="b" l="l" r="r" t="t"/>
                <a:pathLst>
                  <a:path extrusionOk="0" h="298" w="193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rect b="b" l="l" r="r" t="t"/>
                <a:pathLst>
                  <a:path extrusionOk="0" h="1989" w="1297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rect b="b" l="l" r="r" t="t"/>
                <a:pathLst>
                  <a:path extrusionOk="0" h="811" w="584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rect b="b" l="l" r="r" t="t"/>
                <a:pathLst>
                  <a:path extrusionOk="0" h="831" w="754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rect b="b" l="l" r="r" t="t"/>
                <a:pathLst>
                  <a:path extrusionOk="0" h="4112" w="5085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rect b="b" l="l" r="r" t="t"/>
                <a:pathLst>
                  <a:path extrusionOk="0" h="5053" w="3131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rect b="b" l="l" r="r" t="t"/>
                <a:pathLst>
                  <a:path extrusionOk="0" h="15624" w="4609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rect b="b" l="l" r="r" t="t"/>
                <a:pathLst>
                  <a:path extrusionOk="0" h="2498" w="1345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rect b="b" l="l" r="r" t="t"/>
                <a:pathLst>
                  <a:path extrusionOk="0" h="966" w="872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rgbClr val="E67C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rect b="b" l="l" r="r" t="t"/>
                <a:pathLst>
                  <a:path extrusionOk="0" h="706" w="313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rect b="b" l="l" r="r" t="t"/>
                <a:pathLst>
                  <a:path extrusionOk="0" h="501" w="293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rect b="b" l="l" r="r" t="t"/>
                <a:pathLst>
                  <a:path extrusionOk="0" h="4058" w="89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rect b="b" l="l" r="r" t="t"/>
                <a:pathLst>
                  <a:path extrusionOk="0" h="2699" w="593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rect b="b" l="l" r="r" t="t"/>
                <a:pathLst>
                  <a:path extrusionOk="0" h="270" w="11803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4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rect b="b" l="l" r="r" t="t"/>
                <a:pathLst>
                  <a:path extrusionOk="0" h="3128" w="1664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rect b="b" l="l" r="r" t="t"/>
                <a:pathLst>
                  <a:path extrusionOk="0" h="5429" w="1967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rect b="b" l="l" r="r" t="t"/>
                <a:pathLst>
                  <a:path extrusionOk="0" h="3935" w="8011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rect b="b" l="l" r="r" t="t"/>
                <a:pathLst>
                  <a:path extrusionOk="0" h="2241" w="2604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rect b="b" l="l" r="r" t="t"/>
                <a:pathLst>
                  <a:path extrusionOk="0" h="500" w="2022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rect b="b" l="l" r="r" t="t"/>
                <a:pathLst>
                  <a:path extrusionOk="0" h="1211" w="7879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4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rect b="b" l="l" r="r" t="t"/>
                <a:pathLst>
                  <a:path extrusionOk="0" h="784" w="2154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rect b="b" l="l" r="r" t="t"/>
                <a:pathLst>
                  <a:path extrusionOk="0" h="4796" w="4875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rect b="b" l="l" r="r" t="t"/>
                <a:pathLst>
                  <a:path extrusionOk="0" h="4180" w="6912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rect b="b" l="l" r="r" t="t"/>
                <a:pathLst>
                  <a:path extrusionOk="0" h="1213" w="772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4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rect b="b" l="l" r="r" t="t"/>
                <a:pathLst>
                  <a:path extrusionOk="0" h="1389" w="2495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rect b="b" l="l" r="r" t="t"/>
                <a:pathLst>
                  <a:path extrusionOk="0" h="2330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rect b="b" l="l" r="r" t="t"/>
                <a:pathLst>
                  <a:path extrusionOk="0" h="794" w="2109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4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rect b="b" l="l" r="r" t="t"/>
                <a:pathLst>
                  <a:path extrusionOk="0" h="542" w="1738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4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rect b="b" l="l" r="r" t="t"/>
                <a:pathLst>
                  <a:path extrusionOk="0" h="404" w="1576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4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rect b="b" l="l" r="r" t="t"/>
                <a:pathLst>
                  <a:path extrusionOk="0" h="5272" w="362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4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rect b="b" l="l" r="r" t="t"/>
                <a:pathLst>
                  <a:path extrusionOk="0" h="1068" w="701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4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rect b="b" l="l" r="r" t="t"/>
                <a:pathLst>
                  <a:path extrusionOk="0" h="1082" w="719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rect b="b" l="l" r="r" t="t"/>
                <a:pathLst>
                  <a:path extrusionOk="0" h="214" w="1958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4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rect b="b" l="l" r="r" t="t"/>
                <a:pathLst>
                  <a:path extrusionOk="0" h="3536" w="6579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4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rect b="b" l="l" r="r" t="t"/>
                <a:pathLst>
                  <a:path extrusionOk="0" h="1104" w="578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rect b="b" l="l" r="r" t="t"/>
                <a:pathLst>
                  <a:path extrusionOk="0" h="437" w="1663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rect b="b" l="l" r="r" t="t"/>
                <a:pathLst>
                  <a:path extrusionOk="0" h="2893" w="211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rect b="b" l="l" r="r" t="t"/>
                <a:pathLst>
                  <a:path extrusionOk="0" h="2701" w="2495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4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rect b="b" l="l" r="r" t="t"/>
                <a:pathLst>
                  <a:path extrusionOk="0" h="3411" w="2904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rect b="b" l="l" r="r" t="t"/>
                <a:pathLst>
                  <a:path extrusionOk="0" h="1846" w="4862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4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rect b="b" l="l" r="r" t="t"/>
                <a:pathLst>
                  <a:path extrusionOk="0" h="421" w="8738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4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rect b="b" l="l" r="r" t="t"/>
                <a:pathLst>
                  <a:path extrusionOk="0" h="1161" w="8662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4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rect b="b" l="l" r="r" t="t"/>
                <a:pathLst>
                  <a:path extrusionOk="0" h="1366" w="1206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4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rect b="b" l="l" r="r" t="t"/>
                <a:pathLst>
                  <a:path extrusionOk="0" h="504" w="2145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4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rect b="b" l="l" r="r" t="t"/>
                <a:pathLst>
                  <a:path extrusionOk="0" h="531" w="2111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4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rect b="b" l="l" r="r" t="t"/>
                <a:pathLst>
                  <a:path extrusionOk="0" h="1392" w="1041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rect b="b" l="l" r="r" t="t"/>
                <a:pathLst>
                  <a:path extrusionOk="0" h="1562" w="4095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rect b="b" l="l" r="r" t="t"/>
                <a:pathLst>
                  <a:path extrusionOk="0" h="3934" w="578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4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rect b="b" l="l" r="r" t="t"/>
                <a:pathLst>
                  <a:path extrusionOk="0" h="4642" w="1902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4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rect b="b" l="l" r="r" t="t"/>
                <a:pathLst>
                  <a:path extrusionOk="0" h="5459" w="1184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4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rect b="b" l="l" r="r" t="t"/>
                <a:pathLst>
                  <a:path extrusionOk="0" h="24342" w="951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4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rect b="b" l="l" r="r" t="t"/>
                <a:pathLst>
                  <a:path extrusionOk="0" h="989" w="993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4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rect b="b" l="l" r="r" t="t"/>
                <a:pathLst>
                  <a:path extrusionOk="0" h="8391" w="1088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rect b="b" l="l" r="r" t="t"/>
                <a:pathLst>
                  <a:path extrusionOk="0" h="4558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4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rect b="b" l="l" r="r" t="t"/>
                <a:pathLst>
                  <a:path extrusionOk="0" h="369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4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rect b="b" l="l" r="r" t="t"/>
                <a:pathLst>
                  <a:path extrusionOk="0" h="1786" w="10999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4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4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rect b="b" l="l" r="r" t="t"/>
                <a:pathLst>
                  <a:path extrusionOk="0" h="989" w="995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rect b="b" l="l" r="r" t="t"/>
                <a:pathLst>
                  <a:path extrusionOk="0" h="1348" w="3852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4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rect b="b" l="l" r="r" t="t"/>
                <a:pathLst>
                  <a:path extrusionOk="0" h="278" w="757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4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rect b="b" l="l" r="r" t="t"/>
                <a:pathLst>
                  <a:path extrusionOk="0" h="1741" w="12759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4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rect b="b" l="l" r="r" t="t"/>
                <a:pathLst>
                  <a:path extrusionOk="0" h="383" w="12655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4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rect b="b" l="l" r="r" t="t"/>
                <a:pathLst>
                  <a:path extrusionOk="0" h="2090" w="1261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4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rect b="b" l="l" r="r" t="t"/>
                <a:pathLst>
                  <a:path extrusionOk="0" h="463" w="1592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rect b="b" l="l" r="r" t="t"/>
                <a:pathLst>
                  <a:path extrusionOk="0" h="7053" w="10201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rect b="b" l="l" r="r" t="t"/>
                <a:pathLst>
                  <a:path extrusionOk="0" h="11832" w="2461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4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rect b="b" l="l" r="r" t="t"/>
                <a:pathLst>
                  <a:path extrusionOk="0" h="11834" w="3022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4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rect b="b" l="l" r="r" t="t"/>
                <a:pathLst>
                  <a:path extrusionOk="0" h="11851" w="3442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4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rect b="b" l="l" r="r" t="t"/>
                <a:pathLst>
                  <a:path extrusionOk="0" h="1299" w="963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4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rect b="b" l="l" r="r" t="t"/>
                <a:pathLst>
                  <a:path extrusionOk="0" h="1297" w="964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4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rect b="b" l="l" r="r" t="t"/>
                <a:pathLst>
                  <a:path extrusionOk="0" h="1316" w="1313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4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rect b="b" l="l" r="r" t="t"/>
                <a:pathLst>
                  <a:path extrusionOk="0" h="5399" w="1063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rect b="b" l="l" r="r" t="t"/>
                <a:pathLst>
                  <a:path extrusionOk="0" h="30989" w="15956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rect b="b" l="l" r="r" t="t"/>
                <a:pathLst>
                  <a:path extrusionOk="0" h="27" w="1032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rect b="b" l="l" r="r" t="t"/>
                <a:pathLst>
                  <a:path extrusionOk="0" h="26" w="1031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rect b="b" l="l" r="r" t="t"/>
                <a:pathLst>
                  <a:path extrusionOk="0" h="26" w="1277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4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rect b="b" l="l" r="r" t="t"/>
                <a:pathLst>
                  <a:path extrusionOk="0" h="31" w="1605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" name="Google Shape;347;p24"/>
            <p:cNvGrpSpPr/>
            <p:nvPr/>
          </p:nvGrpSpPr>
          <p:grpSpPr>
            <a:xfrm>
              <a:off x="6465597" y="828620"/>
              <a:ext cx="367995" cy="64517"/>
              <a:chOff x="446225" y="3237950"/>
              <a:chExt cx="420325" cy="73700"/>
            </a:xfrm>
          </p:grpSpPr>
          <p:sp>
            <p:nvSpPr>
              <p:cNvPr id="348" name="Google Shape;348;p24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rect b="b" l="l" r="r" t="t"/>
                <a:pathLst>
                  <a:path extrusionOk="0" h="2948" w="2949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4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0" name="Google Shape;350;p24"/>
          <p:cNvSpPr txBox="1"/>
          <p:nvPr>
            <p:ph idx="4294967295" type="body"/>
          </p:nvPr>
        </p:nvSpPr>
        <p:spPr>
          <a:xfrm>
            <a:off x="311700" y="1152475"/>
            <a:ext cx="566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/>
              <a:t>État</a:t>
            </a:r>
            <a:r>
              <a:rPr lang="fr"/>
              <a:t> des lieux depuis une base de données de 176.000 morceaux issus de Spotify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/>
              <a:t>Exploration, tri et nettoyage pour arriver à un résultat exploitable de plus de 20.000 titres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/>
              <a:t>Récupération des j</a:t>
            </a:r>
            <a:r>
              <a:rPr lang="fr"/>
              <a:t>aquettes</a:t>
            </a:r>
            <a:r>
              <a:rPr lang="fr"/>
              <a:t> des titres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/>
              <a:t>Mise en place d’un algorithme de recommandation à partir d’un titre saisi par l’utilisateur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fr"/>
              <a:t>Création et mise à disposition d’une application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chiffres clefs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5"/>
          <p:cNvGrpSpPr/>
          <p:nvPr/>
        </p:nvGrpSpPr>
        <p:grpSpPr>
          <a:xfrm>
            <a:off x="-256962" y="1017723"/>
            <a:ext cx="1732082" cy="1375649"/>
            <a:chOff x="2735825" y="2251925"/>
            <a:chExt cx="1386775" cy="1101400"/>
          </a:xfrm>
        </p:grpSpPr>
        <p:sp>
          <p:nvSpPr>
            <p:cNvPr id="357" name="Google Shape;357;p25"/>
            <p:cNvSpPr/>
            <p:nvPr/>
          </p:nvSpPr>
          <p:spPr>
            <a:xfrm>
              <a:off x="3436875" y="2721175"/>
              <a:ext cx="551875" cy="126275"/>
            </a:xfrm>
            <a:custGeom>
              <a:rect b="b" l="l" r="r" t="t"/>
              <a:pathLst>
                <a:path extrusionOk="0" h="5051" w="22075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3947100" y="2742375"/>
              <a:ext cx="52375" cy="73975"/>
            </a:xfrm>
            <a:custGeom>
              <a:rect b="b" l="l" r="r" t="t"/>
              <a:pathLst>
                <a:path extrusionOk="0" h="2959" w="2095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3970975" y="2715625"/>
              <a:ext cx="74850" cy="101600"/>
            </a:xfrm>
            <a:custGeom>
              <a:rect b="b" l="l" r="r" t="t"/>
              <a:pathLst>
                <a:path extrusionOk="0" h="4064" w="2994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4005200" y="2715300"/>
              <a:ext cx="56175" cy="99575"/>
            </a:xfrm>
            <a:custGeom>
              <a:rect b="b" l="l" r="r" t="t"/>
              <a:pathLst>
                <a:path extrusionOk="0" h="3983" w="2247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4023650" y="2726700"/>
              <a:ext cx="35825" cy="74900"/>
            </a:xfrm>
            <a:custGeom>
              <a:rect b="b" l="l" r="r" t="t"/>
              <a:pathLst>
                <a:path extrusionOk="0" h="2996" w="1433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4016475" y="2729575"/>
              <a:ext cx="31300" cy="71525"/>
            </a:xfrm>
            <a:custGeom>
              <a:rect b="b" l="l" r="r" t="t"/>
              <a:pathLst>
                <a:path extrusionOk="0" h="2861" w="1252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4013800" y="2729575"/>
              <a:ext cx="79075" cy="45050"/>
            </a:xfrm>
            <a:custGeom>
              <a:rect b="b" l="l" r="r" t="t"/>
              <a:pathLst>
                <a:path extrusionOk="0" h="1802" w="3163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4020675" y="2764550"/>
              <a:ext cx="69400" cy="51875"/>
            </a:xfrm>
            <a:custGeom>
              <a:rect b="b" l="l" r="r" t="t"/>
              <a:pathLst>
                <a:path extrusionOk="0" h="2075" w="2776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4011775" y="2704125"/>
              <a:ext cx="110825" cy="46250"/>
            </a:xfrm>
            <a:custGeom>
              <a:rect b="b" l="l" r="r" t="t"/>
              <a:pathLst>
                <a:path extrusionOk="0" h="1850" w="4433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3895525" y="2770275"/>
              <a:ext cx="27175" cy="53525"/>
            </a:xfrm>
            <a:custGeom>
              <a:rect b="b" l="l" r="r" t="t"/>
              <a:pathLst>
                <a:path extrusionOk="0" h="2141" w="1087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3826150" y="2784150"/>
              <a:ext cx="20525" cy="54400"/>
            </a:xfrm>
            <a:custGeom>
              <a:rect b="b" l="l" r="r" t="t"/>
              <a:pathLst>
                <a:path extrusionOk="0" h="2176" w="821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3753975" y="2792475"/>
              <a:ext cx="23575" cy="53975"/>
            </a:xfrm>
            <a:custGeom>
              <a:rect b="b" l="l" r="r" t="t"/>
              <a:pathLst>
                <a:path extrusionOk="0" h="2159" w="943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3671875" y="2793425"/>
              <a:ext cx="20900" cy="53250"/>
            </a:xfrm>
            <a:custGeom>
              <a:rect b="b" l="l" r="r" t="t"/>
              <a:pathLst>
                <a:path extrusionOk="0" h="2130" w="836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3609375" y="2785650"/>
              <a:ext cx="21900" cy="53750"/>
            </a:xfrm>
            <a:custGeom>
              <a:rect b="b" l="l" r="r" t="t"/>
              <a:pathLst>
                <a:path extrusionOk="0" h="2150" w="876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3553050" y="2772750"/>
              <a:ext cx="27150" cy="53075"/>
            </a:xfrm>
            <a:custGeom>
              <a:rect b="b" l="l" r="r" t="t"/>
              <a:pathLst>
                <a:path extrusionOk="0" h="2123" w="1086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3554300" y="2790225"/>
              <a:ext cx="406950" cy="57225"/>
            </a:xfrm>
            <a:custGeom>
              <a:rect b="b" l="l" r="r" t="t"/>
              <a:pathLst>
                <a:path extrusionOk="0" h="2289" w="16278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093575" y="3322800"/>
              <a:ext cx="316700" cy="30525"/>
            </a:xfrm>
            <a:custGeom>
              <a:rect b="b" l="l" r="r" t="t"/>
              <a:pathLst>
                <a:path extrusionOk="0" h="1221" w="12668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3094025" y="3176400"/>
              <a:ext cx="315850" cy="163350"/>
            </a:xfrm>
            <a:custGeom>
              <a:rect b="b" l="l" r="r" t="t"/>
              <a:pathLst>
                <a:path extrusionOk="0" h="6534" w="12634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2912550" y="2568325"/>
              <a:ext cx="686500" cy="674825"/>
            </a:xfrm>
            <a:custGeom>
              <a:rect b="b" l="l" r="r" t="t"/>
              <a:pathLst>
                <a:path extrusionOk="0" h="26993" w="2746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2907375" y="2547350"/>
              <a:ext cx="610875" cy="150325"/>
            </a:xfrm>
            <a:custGeom>
              <a:rect b="b" l="l" r="r" t="t"/>
              <a:pathLst>
                <a:path extrusionOk="0" h="6013" w="24435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2920850" y="2556325"/>
              <a:ext cx="583900" cy="132375"/>
            </a:xfrm>
            <a:custGeom>
              <a:rect b="b" l="l" r="r" t="t"/>
              <a:pathLst>
                <a:path extrusionOk="0" h="5295" w="23356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2899425" y="2499525"/>
              <a:ext cx="609375" cy="146075"/>
            </a:xfrm>
            <a:custGeom>
              <a:rect b="b" l="l" r="r" t="t"/>
              <a:pathLst>
                <a:path extrusionOk="0" h="5843" w="24375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2887125" y="2251925"/>
              <a:ext cx="613475" cy="365800"/>
            </a:xfrm>
            <a:custGeom>
              <a:rect b="b" l="l" r="r" t="t"/>
              <a:pathLst>
                <a:path extrusionOk="0" h="14632" w="24539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3314875" y="2660500"/>
              <a:ext cx="279600" cy="551750"/>
            </a:xfrm>
            <a:custGeom>
              <a:rect b="b" l="l" r="r" t="t"/>
              <a:pathLst>
                <a:path extrusionOk="0" h="22070" w="11184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3302175" y="2660500"/>
              <a:ext cx="168350" cy="551775"/>
            </a:xfrm>
            <a:custGeom>
              <a:rect b="b" l="l" r="r" t="t"/>
              <a:pathLst>
                <a:path extrusionOk="0" h="22071" w="6734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3058325" y="2355125"/>
              <a:ext cx="367225" cy="231400"/>
            </a:xfrm>
            <a:custGeom>
              <a:rect b="b" l="l" r="r" t="t"/>
              <a:pathLst>
                <a:path extrusionOk="0" h="9256" w="14689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3113000" y="2338925"/>
              <a:ext cx="367225" cy="231425"/>
            </a:xfrm>
            <a:custGeom>
              <a:rect b="b" l="l" r="r" t="t"/>
              <a:pathLst>
                <a:path extrusionOk="0" h="9257" w="14689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3123025" y="2347900"/>
              <a:ext cx="347150" cy="213450"/>
            </a:xfrm>
            <a:custGeom>
              <a:rect b="b" l="l" r="r" t="t"/>
              <a:pathLst>
                <a:path extrusionOk="0" h="8538" w="13886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3383175" y="2379250"/>
              <a:ext cx="56600" cy="89100"/>
            </a:xfrm>
            <a:custGeom>
              <a:rect b="b" l="l" r="r" t="t"/>
              <a:pathLst>
                <a:path extrusionOk="0" h="3564" w="2264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3241375" y="2420575"/>
              <a:ext cx="56600" cy="89075"/>
            </a:xfrm>
            <a:custGeom>
              <a:rect b="b" l="l" r="r" t="t"/>
              <a:pathLst>
                <a:path extrusionOk="0" h="3563" w="2264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3070400" y="2272900"/>
              <a:ext cx="194200" cy="112100"/>
            </a:xfrm>
            <a:custGeom>
              <a:rect b="b" l="l" r="r" t="t"/>
              <a:pathLst>
                <a:path extrusionOk="0" h="4484" w="7768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3070400" y="2342375"/>
              <a:ext cx="17700" cy="25275"/>
            </a:xfrm>
            <a:custGeom>
              <a:rect b="b" l="l" r="r" t="t"/>
              <a:pathLst>
                <a:path extrusionOk="0" h="1011" w="708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3084150" y="2479375"/>
              <a:ext cx="48875" cy="74725"/>
            </a:xfrm>
            <a:custGeom>
              <a:rect b="b" l="l" r="r" t="t"/>
              <a:pathLst>
                <a:path extrusionOk="0" h="2989" w="1955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3076225" y="2483025"/>
              <a:ext cx="44100" cy="71025"/>
            </a:xfrm>
            <a:custGeom>
              <a:rect b="b" l="l" r="r" t="t"/>
              <a:pathLst>
                <a:path extrusionOk="0" h="2841" w="1764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3023625" y="2293425"/>
              <a:ext cx="78100" cy="223300"/>
            </a:xfrm>
            <a:custGeom>
              <a:rect b="b" l="l" r="r" t="t"/>
              <a:pathLst>
                <a:path extrusionOk="0" h="8932" w="3124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3115450" y="3232225"/>
              <a:ext cx="290400" cy="75425"/>
            </a:xfrm>
            <a:custGeom>
              <a:rect b="b" l="l" r="r" t="t"/>
              <a:pathLst>
                <a:path extrusionOk="0" h="3017" w="11616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3093575" y="3322800"/>
              <a:ext cx="316700" cy="30525"/>
            </a:xfrm>
            <a:custGeom>
              <a:rect b="b" l="l" r="r" t="t"/>
              <a:pathLst>
                <a:path extrusionOk="0" h="1221" w="12668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3094025" y="3176400"/>
              <a:ext cx="315850" cy="163350"/>
            </a:xfrm>
            <a:custGeom>
              <a:rect b="b" l="l" r="r" t="t"/>
              <a:pathLst>
                <a:path extrusionOk="0" h="6534" w="12634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2912550" y="2568325"/>
              <a:ext cx="686500" cy="674825"/>
            </a:xfrm>
            <a:custGeom>
              <a:rect b="b" l="l" r="r" t="t"/>
              <a:pathLst>
                <a:path extrusionOk="0" h="26993" w="2746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2907375" y="2547350"/>
              <a:ext cx="610875" cy="150325"/>
            </a:xfrm>
            <a:custGeom>
              <a:rect b="b" l="l" r="r" t="t"/>
              <a:pathLst>
                <a:path extrusionOk="0" h="6013" w="24435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2920850" y="2556325"/>
              <a:ext cx="583900" cy="132375"/>
            </a:xfrm>
            <a:custGeom>
              <a:rect b="b" l="l" r="r" t="t"/>
              <a:pathLst>
                <a:path extrusionOk="0" h="5295" w="23356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2899425" y="2499525"/>
              <a:ext cx="609375" cy="146075"/>
            </a:xfrm>
            <a:custGeom>
              <a:rect b="b" l="l" r="r" t="t"/>
              <a:pathLst>
                <a:path extrusionOk="0" h="5843" w="24375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2887125" y="2251925"/>
              <a:ext cx="613475" cy="365800"/>
            </a:xfrm>
            <a:custGeom>
              <a:rect b="b" l="l" r="r" t="t"/>
              <a:pathLst>
                <a:path extrusionOk="0" h="14632" w="24539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3314875" y="2660500"/>
              <a:ext cx="279600" cy="551750"/>
            </a:xfrm>
            <a:custGeom>
              <a:rect b="b" l="l" r="r" t="t"/>
              <a:pathLst>
                <a:path extrusionOk="0" h="22070" w="11184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3302175" y="2660500"/>
              <a:ext cx="168350" cy="551775"/>
            </a:xfrm>
            <a:custGeom>
              <a:rect b="b" l="l" r="r" t="t"/>
              <a:pathLst>
                <a:path extrusionOk="0" h="22071" w="6734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3058325" y="2355125"/>
              <a:ext cx="367225" cy="231400"/>
            </a:xfrm>
            <a:custGeom>
              <a:rect b="b" l="l" r="r" t="t"/>
              <a:pathLst>
                <a:path extrusionOk="0" h="9256" w="14689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3113000" y="2338925"/>
              <a:ext cx="367225" cy="231425"/>
            </a:xfrm>
            <a:custGeom>
              <a:rect b="b" l="l" r="r" t="t"/>
              <a:pathLst>
                <a:path extrusionOk="0" h="9257" w="14689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3123025" y="2347900"/>
              <a:ext cx="347150" cy="213450"/>
            </a:xfrm>
            <a:custGeom>
              <a:rect b="b" l="l" r="r" t="t"/>
              <a:pathLst>
                <a:path extrusionOk="0" h="8538" w="13886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3383175" y="2379250"/>
              <a:ext cx="56600" cy="89100"/>
            </a:xfrm>
            <a:custGeom>
              <a:rect b="b" l="l" r="r" t="t"/>
              <a:pathLst>
                <a:path extrusionOk="0" h="3564" w="2264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3241375" y="2420575"/>
              <a:ext cx="56600" cy="89075"/>
            </a:xfrm>
            <a:custGeom>
              <a:rect b="b" l="l" r="r" t="t"/>
              <a:pathLst>
                <a:path extrusionOk="0" h="3563" w="2264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3070400" y="2272900"/>
              <a:ext cx="194200" cy="112100"/>
            </a:xfrm>
            <a:custGeom>
              <a:rect b="b" l="l" r="r" t="t"/>
              <a:pathLst>
                <a:path extrusionOk="0" h="4484" w="7768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3070400" y="2342375"/>
              <a:ext cx="17700" cy="25275"/>
            </a:xfrm>
            <a:custGeom>
              <a:rect b="b" l="l" r="r" t="t"/>
              <a:pathLst>
                <a:path extrusionOk="0" h="1011" w="708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3084150" y="2479375"/>
              <a:ext cx="48875" cy="74725"/>
            </a:xfrm>
            <a:custGeom>
              <a:rect b="b" l="l" r="r" t="t"/>
              <a:pathLst>
                <a:path extrusionOk="0" h="2989" w="1955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3076225" y="2483025"/>
              <a:ext cx="44100" cy="71025"/>
            </a:xfrm>
            <a:custGeom>
              <a:rect b="b" l="l" r="r" t="t"/>
              <a:pathLst>
                <a:path extrusionOk="0" h="2841" w="1764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3023625" y="2293425"/>
              <a:ext cx="78100" cy="223300"/>
            </a:xfrm>
            <a:custGeom>
              <a:rect b="b" l="l" r="r" t="t"/>
              <a:pathLst>
                <a:path extrusionOk="0" h="8932" w="3124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3115450" y="3232225"/>
              <a:ext cx="290400" cy="75425"/>
            </a:xfrm>
            <a:custGeom>
              <a:rect b="b" l="l" r="r" t="t"/>
              <a:pathLst>
                <a:path extrusionOk="0" h="3017" w="11616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952925" y="2716325"/>
              <a:ext cx="139875" cy="166600"/>
            </a:xfrm>
            <a:custGeom>
              <a:rect b="b" l="l" r="r" t="t"/>
              <a:pathLst>
                <a:path extrusionOk="0" h="6664" w="5595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2941100" y="2737225"/>
              <a:ext cx="123825" cy="133175"/>
            </a:xfrm>
            <a:custGeom>
              <a:rect b="b" l="l" r="r" t="t"/>
              <a:pathLst>
                <a:path extrusionOk="0" h="5327" w="4953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2964775" y="2776500"/>
              <a:ext cx="41500" cy="61175"/>
            </a:xfrm>
            <a:custGeom>
              <a:rect b="b" l="l" r="r" t="t"/>
              <a:pathLst>
                <a:path extrusionOk="0" h="2447" w="166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2985500" y="2776500"/>
              <a:ext cx="36075" cy="61175"/>
            </a:xfrm>
            <a:custGeom>
              <a:rect b="b" l="l" r="r" t="t"/>
              <a:pathLst>
                <a:path extrusionOk="0" h="2447" w="1443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2952925" y="2716325"/>
              <a:ext cx="139875" cy="166600"/>
            </a:xfrm>
            <a:custGeom>
              <a:rect b="b" l="l" r="r" t="t"/>
              <a:pathLst>
                <a:path extrusionOk="0" h="6664" w="5595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2941100" y="2737225"/>
              <a:ext cx="123825" cy="133175"/>
            </a:xfrm>
            <a:custGeom>
              <a:rect b="b" l="l" r="r" t="t"/>
              <a:pathLst>
                <a:path extrusionOk="0" h="5327" w="4953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2964775" y="2776500"/>
              <a:ext cx="41500" cy="61175"/>
            </a:xfrm>
            <a:custGeom>
              <a:rect b="b" l="l" r="r" t="t"/>
              <a:pathLst>
                <a:path extrusionOk="0" h="2447" w="166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2985500" y="2776500"/>
              <a:ext cx="36075" cy="61175"/>
            </a:xfrm>
            <a:custGeom>
              <a:rect b="b" l="l" r="r" t="t"/>
              <a:pathLst>
                <a:path extrusionOk="0" h="2447" w="1443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735825" y="2782850"/>
              <a:ext cx="384850" cy="382025"/>
            </a:xfrm>
            <a:custGeom>
              <a:rect b="b" l="l" r="r" t="t"/>
              <a:pathLst>
                <a:path extrusionOk="0" h="15281" w="15394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3017125" y="3079575"/>
              <a:ext cx="27725" cy="50200"/>
            </a:xfrm>
            <a:custGeom>
              <a:rect b="b" l="l" r="r" t="t"/>
              <a:pathLst>
                <a:path extrusionOk="0" h="2008" w="1109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2948925" y="3104650"/>
              <a:ext cx="33875" cy="48725"/>
            </a:xfrm>
            <a:custGeom>
              <a:rect b="b" l="l" r="r" t="t"/>
              <a:pathLst>
                <a:path extrusionOk="0" h="1949" w="1355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2868250" y="3115525"/>
              <a:ext cx="19750" cy="49325"/>
            </a:xfrm>
            <a:custGeom>
              <a:rect b="b" l="l" r="r" t="t"/>
              <a:pathLst>
                <a:path extrusionOk="0" h="1973" w="79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786950" y="3088250"/>
              <a:ext cx="39000" cy="48625"/>
            </a:xfrm>
            <a:custGeom>
              <a:rect b="b" l="l" r="r" t="t"/>
              <a:pathLst>
                <a:path extrusionOk="0" h="1945" w="156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2745750" y="3033225"/>
              <a:ext cx="47775" cy="33325"/>
            </a:xfrm>
            <a:custGeom>
              <a:rect b="b" l="l" r="r" t="t"/>
              <a:pathLst>
                <a:path extrusionOk="0" h="1333" w="1911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2736900" y="2955825"/>
              <a:ext cx="50150" cy="17450"/>
            </a:xfrm>
            <a:custGeom>
              <a:rect b="b" l="l" r="r" t="t"/>
              <a:pathLst>
                <a:path extrusionOk="0" h="698" w="2006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2772900" y="2869025"/>
              <a:ext cx="51800" cy="33125"/>
            </a:xfrm>
            <a:custGeom>
              <a:rect b="b" l="l" r="r" t="t"/>
              <a:pathLst>
                <a:path extrusionOk="0" h="1325" w="2072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2839325" y="2819275"/>
              <a:ext cx="38600" cy="45025"/>
            </a:xfrm>
            <a:custGeom>
              <a:rect b="b" l="l" r="r" t="t"/>
              <a:pathLst>
                <a:path extrusionOk="0" h="1801" w="1544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2920500" y="2789525"/>
              <a:ext cx="29300" cy="49500"/>
            </a:xfrm>
            <a:custGeom>
              <a:rect b="b" l="l" r="r" t="t"/>
              <a:pathLst>
                <a:path extrusionOk="0" h="1980" w="1172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3067125" y="3030950"/>
              <a:ext cx="62450" cy="74525"/>
            </a:xfrm>
            <a:custGeom>
              <a:rect b="b" l="l" r="r" t="t"/>
              <a:pathLst>
                <a:path extrusionOk="0" h="2981" w="2498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3088500" y="2995375"/>
              <a:ext cx="87375" cy="98250"/>
            </a:xfrm>
            <a:custGeom>
              <a:rect b="b" l="l" r="r" t="t"/>
              <a:pathLst>
                <a:path extrusionOk="0" h="3930" w="3495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3116700" y="2994000"/>
              <a:ext cx="69100" cy="92075"/>
            </a:xfrm>
            <a:custGeom>
              <a:rect b="b" l="l" r="r" t="t"/>
              <a:pathLst>
                <a:path extrusionOk="0" h="3683" w="2764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3133025" y="3003575"/>
              <a:ext cx="49075" cy="69275"/>
            </a:xfrm>
            <a:custGeom>
              <a:rect b="b" l="l" r="r" t="t"/>
              <a:pathLst>
                <a:path extrusionOk="0" h="2771" w="1963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3129000" y="3008175"/>
              <a:ext cx="42225" cy="64650"/>
            </a:xfrm>
            <a:custGeom>
              <a:rect b="b" l="l" r="r" t="t"/>
              <a:pathLst>
                <a:path extrusionOk="0" h="2586" w="1689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3127225" y="2999175"/>
              <a:ext cx="80800" cy="41325"/>
            </a:xfrm>
            <a:custGeom>
              <a:rect b="b" l="l" r="r" t="t"/>
              <a:pathLst>
                <a:path extrusionOk="0" h="1653" w="3232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3119875" y="2973800"/>
              <a:ext cx="80650" cy="45950"/>
            </a:xfrm>
            <a:custGeom>
              <a:rect b="b" l="l" r="r" t="t"/>
              <a:pathLst>
                <a:path extrusionOk="0" h="1838" w="3226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3139725" y="3034050"/>
              <a:ext cx="73200" cy="45725"/>
            </a:xfrm>
            <a:custGeom>
              <a:rect b="b" l="l" r="r" t="t"/>
              <a:pathLst>
                <a:path extrusionOk="0" h="1829" w="2928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735825" y="2782850"/>
              <a:ext cx="356075" cy="382025"/>
            </a:xfrm>
            <a:custGeom>
              <a:rect b="b" l="l" r="r" t="t"/>
              <a:pathLst>
                <a:path extrusionOk="0" h="15281" w="14243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25"/>
          <p:cNvGrpSpPr/>
          <p:nvPr/>
        </p:nvGrpSpPr>
        <p:grpSpPr>
          <a:xfrm>
            <a:off x="5337511" y="3624493"/>
            <a:ext cx="3567578" cy="1375630"/>
            <a:chOff x="3864536" y="2740081"/>
            <a:chExt cx="3567578" cy="1375630"/>
          </a:xfrm>
        </p:grpSpPr>
        <p:grpSp>
          <p:nvGrpSpPr>
            <p:cNvPr id="441" name="Google Shape;441;p25"/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442" name="Google Shape;442;p25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rect b="b" l="l" r="r" t="t"/>
                <a:pathLst>
                  <a:path extrusionOk="0" h="39505" w="74674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5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rect b="b" l="l" r="r" t="t"/>
                <a:pathLst>
                  <a:path extrusionOk="0" h="39505" w="74676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5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rect b="b" l="l" r="r" t="t"/>
                <a:pathLst>
                  <a:path extrusionOk="0" h="34079" w="69917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5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rect b="b" l="l" r="r" t="t"/>
                <a:pathLst>
                  <a:path extrusionOk="0" h="2993" w="14925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5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rect b="b" l="l" r="r" t="t"/>
                <a:pathLst>
                  <a:path extrusionOk="0" h="2995" w="72793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5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5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rect b="b" l="l" r="r" t="t"/>
                <a:pathLst>
                  <a:path extrusionOk="0" h="413" w="2365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5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5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5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rect b="b" l="l" r="r" t="t"/>
                <a:pathLst>
                  <a:path extrusionOk="0" h="413" w="2364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5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rect b="b" l="l" r="r" t="t"/>
                <a:pathLst>
                  <a:path extrusionOk="0" h="413" w="35508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5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5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5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5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5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5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rect b="b" l="l" r="r" t="t"/>
                <a:pathLst>
                  <a:path extrusionOk="0" h="413" w="2364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5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5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5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rect b="b" l="l" r="r" t="t"/>
                <a:pathLst>
                  <a:path extrusionOk="0" h="4766" w="56639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rect b="b" l="l" r="r" t="t"/>
                <a:pathLst>
                  <a:path extrusionOk="0" h="21879" w="3913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rect b="b" l="l" r="r" t="t"/>
                <a:pathLst>
                  <a:path extrusionOk="0" h="15273" w="31016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rgbClr val="6D6A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5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rect b="b" l="l" r="r" t="t"/>
                <a:pathLst>
                  <a:path extrusionOk="0" h="979" w="11589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5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rect b="b" l="l" r="r" t="t"/>
                <a:pathLst>
                  <a:path extrusionOk="0" h="979" w="9724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5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rect b="b" l="l" r="r" t="t"/>
                <a:pathLst>
                  <a:path extrusionOk="0" h="981" w="3981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5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rect b="b" l="l" r="r" t="t"/>
                <a:pathLst>
                  <a:path extrusionOk="0" h="981" w="14328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5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rect b="b" l="l" r="r" t="t"/>
                <a:pathLst>
                  <a:path extrusionOk="0" h="981" w="15666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rect b="b" l="l" r="r" t="t"/>
                <a:pathLst>
                  <a:path extrusionOk="0" h="981" w="5447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rgbClr val="E6E9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5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rect b="b" l="l" r="r" t="t"/>
                <a:pathLst>
                  <a:path extrusionOk="0" h="15271" w="29635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5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rect b="b" l="l" r="r" t="t"/>
                <a:pathLst>
                  <a:path extrusionOk="0" h="9435" w="10517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rect b="b" l="l" r="r" t="t"/>
                <a:pathLst>
                  <a:path extrusionOk="0" h="6794" w="5106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rgbClr val="5B62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25"/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478" name="Google Shape;478;p25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rect b="b" l="l" r="r" t="t"/>
                <a:pathLst>
                  <a:path extrusionOk="0" h="25782" w="1489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rgbClr val="EDBB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5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rect b="b" l="l" r="r" t="t"/>
                <a:pathLst>
                  <a:path extrusionOk="0" h="15698" w="12986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5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rect b="b" l="l" r="r" t="t"/>
                <a:pathLst>
                  <a:path extrusionOk="0" h="13244" w="13017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5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rect b="b" l="l" r="r" t="t"/>
                <a:pathLst>
                  <a:path extrusionOk="0" h="2453" w="1854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rgbClr val="E67C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5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rect b="b" l="l" r="r" t="t"/>
                <a:pathLst>
                  <a:path extrusionOk="0" h="481" w="56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rgbClr val="E67C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5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rect b="b" l="l" r="r" t="t"/>
                <a:pathLst>
                  <a:path extrusionOk="0" h="9591" w="14419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rgbClr val="EDBB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5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rect b="b" l="l" r="r" t="t"/>
                <a:pathLst>
                  <a:path extrusionOk="0" h="18166" w="29658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rgbClr val="6D6A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5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rect b="b" l="l" r="r" t="t"/>
                <a:pathLst>
                  <a:path extrusionOk="0" h="614" w="818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rect b="b" l="l" r="r" t="t"/>
                <a:pathLst>
                  <a:path extrusionOk="0" h="3083" w="8241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rect b="b" l="l" r="r" t="t"/>
                <a:pathLst>
                  <a:path extrusionOk="0" h="2235" w="2332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5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rect b="b" l="l" r="r" t="t"/>
                <a:pathLst>
                  <a:path extrusionOk="0" h="1271" w="902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5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rect b="b" l="l" r="r" t="t"/>
                <a:pathLst>
                  <a:path extrusionOk="0" h="700" w="753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rect b="b" l="l" r="r" t="t"/>
                <a:pathLst>
                  <a:path extrusionOk="0" h="3076" w="4019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rect b="b" l="l" r="r" t="t"/>
                <a:pathLst>
                  <a:path extrusionOk="0" h="1085" w="2607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rect b="b" l="l" r="r" t="t"/>
                <a:pathLst>
                  <a:path extrusionOk="0" h="490" w="955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rect b="b" l="l" r="r" t="t"/>
                <a:pathLst>
                  <a:path extrusionOk="0" h="2074" w="1767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rect b="b" l="l" r="r" t="t"/>
                <a:pathLst>
                  <a:path extrusionOk="0" h="4441" w="4122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rect b="b" l="l" r="r" t="t"/>
                <a:pathLst>
                  <a:path extrusionOk="0" h="3742" w="27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rect b="b" l="l" r="r" t="t"/>
                <a:pathLst>
                  <a:path extrusionOk="0" h="2312" w="1514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rect b="b" l="l" r="r" t="t"/>
                <a:pathLst>
                  <a:path extrusionOk="0" h="2219" w="2197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rect b="b" l="l" r="r" t="t"/>
                <a:pathLst>
                  <a:path extrusionOk="0" h="347" w="321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rect b="b" l="l" r="r" t="t"/>
                <a:pathLst>
                  <a:path extrusionOk="0" h="2146" w="1882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rect b="b" l="l" r="r" t="t"/>
                <a:pathLst>
                  <a:path extrusionOk="0" h="2542" w="2455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5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rect b="b" l="l" r="r" t="t"/>
                <a:pathLst>
                  <a:path extrusionOk="0" h="6494" w="5841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5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rect b="b" l="l" r="r" t="t"/>
                <a:pathLst>
                  <a:path extrusionOk="0" h="1864" w="1527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rect b="b" l="l" r="r" t="t"/>
                <a:pathLst>
                  <a:path extrusionOk="0" h="676" w="1411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rect b="b" l="l" r="r" t="t"/>
                <a:pathLst>
                  <a:path extrusionOk="0" h="746" w="669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rgbClr val="E67C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rect b="b" l="l" r="r" t="t"/>
                <a:pathLst>
                  <a:path extrusionOk="0" h="467" w="438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rgbClr val="E67C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5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rect b="b" l="l" r="r" t="t"/>
                <a:pathLst>
                  <a:path extrusionOk="0" h="4335" w="3591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rect b="b" l="l" r="r" t="t"/>
                <a:pathLst>
                  <a:path extrusionOk="0" h="23608" w="14507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rgbClr val="EDBB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rect b="b" l="l" r="r" t="t"/>
                <a:pathLst>
                  <a:path extrusionOk="0" h="571" w="2087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rgbClr val="E67C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rect b="b" l="l" r="r" t="t"/>
                <a:pathLst>
                  <a:path extrusionOk="0" h="3988" w="7332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rect b="b" l="l" r="r" t="t"/>
                <a:pathLst>
                  <a:path extrusionOk="0" h="435" w="2213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5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rect b="b" l="l" r="r" t="t"/>
                <a:pathLst>
                  <a:path extrusionOk="0" h="423" w="255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5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rect b="b" l="l" r="r" t="t"/>
                <a:pathLst>
                  <a:path extrusionOk="0" h="7518" w="25489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rgbClr val="6D6A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5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rect b="b" l="l" r="r" t="t"/>
                <a:pathLst>
                  <a:path extrusionOk="0" h="3615" w="3186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rgbClr val="6D6A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rect b="b" l="l" r="r" t="t"/>
                <a:pathLst>
                  <a:path extrusionOk="0" h="2145" w="2239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5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rect b="b" l="l" r="r" t="t"/>
                <a:pathLst>
                  <a:path extrusionOk="0" h="3460" w="2159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5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rect b="b" l="l" r="r" t="t"/>
                <a:pathLst>
                  <a:path extrusionOk="0" h="7387" w="2450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5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rect b="b" l="l" r="r" t="t"/>
                <a:pathLst>
                  <a:path extrusionOk="0" h="2483" w="1479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rgbClr val="E67C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5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rect b="b" l="l" r="r" t="t"/>
                <a:pathLst>
                  <a:path extrusionOk="0" h="3351" w="2533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rect b="b" l="l" r="r" t="t"/>
                <a:pathLst>
                  <a:path extrusionOk="0" h="2388" w="1559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5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rect b="b" l="l" r="r" t="t"/>
                <a:pathLst>
                  <a:path extrusionOk="0" h="2839" w="8508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5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rect b="b" l="l" r="r" t="t"/>
                <a:pathLst>
                  <a:path extrusionOk="0" h="4943" w="695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5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rect b="b" l="l" r="r" t="t"/>
                <a:pathLst>
                  <a:path extrusionOk="0" h="4092" w="2903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5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rect b="b" l="l" r="r" t="t"/>
                <a:pathLst>
                  <a:path extrusionOk="0" h="2988" w="2556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5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rect b="b" l="l" r="r" t="t"/>
                <a:pathLst>
                  <a:path extrusionOk="0" h="2731" w="964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5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rect b="b" l="l" r="r" t="t"/>
                <a:pathLst>
                  <a:path extrusionOk="0" h="1022" w="895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5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rect b="b" l="l" r="r" t="t"/>
                <a:pathLst>
                  <a:path extrusionOk="0" h="3289" w="844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5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rect b="b" l="l" r="r" t="t"/>
                <a:pathLst>
                  <a:path extrusionOk="0" h="182" w="1066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5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rect b="b" l="l" r="r" t="t"/>
                <a:pathLst>
                  <a:path extrusionOk="0" h="580" w="339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5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rect b="b" l="l" r="r" t="t"/>
                <a:pathLst>
                  <a:path extrusionOk="0" h="1944" w="4193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5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rect b="b" l="l" r="r" t="t"/>
                <a:pathLst>
                  <a:path extrusionOk="0" h="1438" w="1933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5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rect b="b" l="l" r="r" t="t"/>
                <a:pathLst>
                  <a:path extrusionOk="0" h="1904" w="2799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5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rect b="b" l="l" r="r" t="t"/>
                <a:pathLst>
                  <a:path extrusionOk="0" h="4551" w="5086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5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rect b="b" l="l" r="r" t="t"/>
                <a:pathLst>
                  <a:path extrusionOk="0" h="869" w="1172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5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rect b="b" l="l" r="r" t="t"/>
                <a:pathLst>
                  <a:path extrusionOk="0" h="1024" w="121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5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rect b="b" l="l" r="r" t="t"/>
                <a:pathLst>
                  <a:path extrusionOk="0" h="1108" w="114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5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rect b="b" l="l" r="r" t="t"/>
                <a:pathLst>
                  <a:path extrusionOk="0" h="2537" w="2089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5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rect b="b" l="l" r="r" t="t"/>
                <a:pathLst>
                  <a:path extrusionOk="0" h="1938" w="2055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5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rect b="b" l="l" r="r" t="t"/>
                <a:pathLst>
                  <a:path extrusionOk="0" h="3531" w="3179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5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rect b="b" l="l" r="r" t="t"/>
                <a:pathLst>
                  <a:path extrusionOk="0" h="1239" w="44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5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rect b="b" l="l" r="r" t="t"/>
                <a:pathLst>
                  <a:path extrusionOk="0" h="4763" w="4105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rect b="b" l="l" r="r" t="t"/>
                <a:pathLst>
                  <a:path extrusionOk="0" h="845" w="276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5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rect b="b" l="l" r="r" t="t"/>
                <a:pathLst>
                  <a:path extrusionOk="0" h="846" w="276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5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rect b="b" l="l" r="r" t="t"/>
                <a:pathLst>
                  <a:path extrusionOk="0" h="442" w="988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5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rect b="b" l="l" r="r" t="t"/>
                <a:pathLst>
                  <a:path extrusionOk="0" h="668" w="1473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5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rect b="b" l="l" r="r" t="t"/>
                <a:pathLst>
                  <a:path extrusionOk="0" h="8686" w="2203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5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rect b="b" l="l" r="r" t="t"/>
                <a:pathLst>
                  <a:path extrusionOk="0" h="8858" w="1714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5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rect b="b" l="l" r="r" t="t"/>
                <a:pathLst>
                  <a:path extrusionOk="0" h="2527" w="703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5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rect b="b" l="l" r="r" t="t"/>
                <a:pathLst>
                  <a:path extrusionOk="0" h="272" w="7766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5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rect b="b" l="l" r="r" t="t"/>
                <a:pathLst>
                  <a:path extrusionOk="0" h="7164" w="10085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5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rect b="b" l="l" r="r" t="t"/>
                <a:pathLst>
                  <a:path extrusionOk="0" h="5575" w="7216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5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rect b="b" l="l" r="r" t="t"/>
                <a:pathLst>
                  <a:path extrusionOk="0" h="6745" w="6557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5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rect b="b" l="l" r="r" t="t"/>
                <a:pathLst>
                  <a:path extrusionOk="0" h="1409" w="9986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5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rect b="b" l="l" r="r" t="t"/>
                <a:pathLst>
                  <a:path extrusionOk="0" h="923" w="1199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5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rect b="b" l="l" r="r" t="t"/>
                <a:pathLst>
                  <a:path extrusionOk="0" h="1079" w="1235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5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rect b="b" l="l" r="r" t="t"/>
                <a:pathLst>
                  <a:path extrusionOk="0" h="1161" w="1166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5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rect b="b" l="l" r="r" t="t"/>
                <a:pathLst>
                  <a:path extrusionOk="0" h="3263" w="2079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5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rect b="b" l="l" r="r" t="t"/>
                <a:pathLst>
                  <a:path extrusionOk="0" h="1430" w="1856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5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rect b="b" l="l" r="r" t="t"/>
                <a:pathLst>
                  <a:path extrusionOk="0" h="40646" w="62795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5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rect b="b" l="l" r="r" t="t"/>
                <a:pathLst>
                  <a:path extrusionOk="0" h="10419" w="12836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5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rect b="b" l="l" r="r" t="t"/>
                <a:pathLst>
                  <a:path extrusionOk="0" h="584" w="398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5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rect b="b" l="l" r="r" t="t"/>
                <a:pathLst>
                  <a:path extrusionOk="0" h="368" w="358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5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rect b="b" l="l" r="r" t="t"/>
                <a:pathLst>
                  <a:path extrusionOk="0" h="3267" w="2892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5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rect b="b" l="l" r="r" t="t"/>
                <a:pathLst>
                  <a:path extrusionOk="0" h="3635" w="1065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5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rect b="b" l="l" r="r" t="t"/>
                <a:pathLst>
                  <a:path extrusionOk="0" h="1451" w="6378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5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rect b="b" l="l" r="r" t="t"/>
                <a:pathLst>
                  <a:path extrusionOk="0" h="2633" w="2164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5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rect b="b" l="l" r="r" t="t"/>
                <a:pathLst>
                  <a:path extrusionOk="0" h="1444" w="122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rgbClr val="333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7" name="Google Shape;567;p25"/>
          <p:cNvSpPr/>
          <p:nvPr/>
        </p:nvSpPr>
        <p:spPr>
          <a:xfrm>
            <a:off x="1318475" y="1428688"/>
            <a:ext cx="1617600" cy="962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Golos Text SemiBold"/>
                <a:ea typeface="Golos Text SemiBold"/>
                <a:cs typeface="Golos Text SemiBold"/>
                <a:sym typeface="Golos Text SemiBold"/>
              </a:rPr>
              <a:t>Titres uniques</a:t>
            </a:r>
            <a:endParaRPr sz="15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20.221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201175" y="2662100"/>
            <a:ext cx="1917600" cy="962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Golos Text SemiBold"/>
                <a:ea typeface="Golos Text SemiBold"/>
                <a:cs typeface="Golos Text SemiBold"/>
                <a:sym typeface="Golos Text SemiBold"/>
              </a:rPr>
              <a:t>Genres </a:t>
            </a:r>
            <a:r>
              <a:rPr lang="fr" sz="1500">
                <a:latin typeface="Golos Text SemiBold"/>
                <a:ea typeface="Golos Text SemiBold"/>
                <a:cs typeface="Golos Text SemiBold"/>
                <a:sym typeface="Golos Text SemiBold"/>
              </a:rPr>
              <a:t>uniques</a:t>
            </a:r>
            <a:endParaRPr sz="15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25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69" name="Google Shape;569;p25"/>
          <p:cNvSpPr/>
          <p:nvPr/>
        </p:nvSpPr>
        <p:spPr>
          <a:xfrm>
            <a:off x="2757588" y="2688875"/>
            <a:ext cx="1617600" cy="962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Golos Text SemiBold"/>
                <a:ea typeface="Golos Text SemiBold"/>
                <a:cs typeface="Golos Text SemiBold"/>
                <a:sym typeface="Golos Text SemiBold"/>
              </a:rPr>
              <a:t>Temporalité</a:t>
            </a:r>
            <a:endParaRPr sz="15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1908 -&gt; 2019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70" name="Google Shape;570;p25"/>
          <p:cNvSpPr/>
          <p:nvPr/>
        </p:nvSpPr>
        <p:spPr>
          <a:xfrm>
            <a:off x="3450000" y="1372100"/>
            <a:ext cx="2098200" cy="962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Golos Text SemiBold"/>
                <a:ea typeface="Golos Text SemiBold"/>
                <a:cs typeface="Golos Text SemiBold"/>
                <a:sym typeface="Golos Text SemiBold"/>
              </a:rPr>
              <a:t>Artistes unique</a:t>
            </a:r>
            <a:endParaRPr sz="15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3.056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71" name="Google Shape;571;p25"/>
          <p:cNvSpPr/>
          <p:nvPr/>
        </p:nvSpPr>
        <p:spPr>
          <a:xfrm>
            <a:off x="4925138" y="2688875"/>
            <a:ext cx="1864800" cy="962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Golos Text SemiBold"/>
                <a:ea typeface="Golos Text SemiBold"/>
                <a:cs typeface="Golos Text SemiBold"/>
                <a:sym typeface="Golos Text SemiBold"/>
              </a:rPr>
              <a:t>Durée min.</a:t>
            </a:r>
            <a:endParaRPr sz="15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17 secondes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72" name="Google Shape;572;p25"/>
          <p:cNvSpPr/>
          <p:nvPr/>
        </p:nvSpPr>
        <p:spPr>
          <a:xfrm>
            <a:off x="6072200" y="1372100"/>
            <a:ext cx="2098200" cy="962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Golos Text SemiBold"/>
                <a:ea typeface="Golos Text SemiBold"/>
                <a:cs typeface="Golos Text SemiBold"/>
                <a:sym typeface="Golos Text SemiBold"/>
              </a:rPr>
              <a:t>Durée moyenne</a:t>
            </a:r>
            <a:endParaRPr sz="15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4 minutes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73" name="Google Shape;573;p25"/>
          <p:cNvSpPr/>
          <p:nvPr/>
        </p:nvSpPr>
        <p:spPr>
          <a:xfrm>
            <a:off x="7202375" y="2662100"/>
            <a:ext cx="1864800" cy="962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Golos Text SemiBold"/>
                <a:ea typeface="Golos Text SemiBold"/>
                <a:cs typeface="Golos Text SemiBold"/>
                <a:sym typeface="Golos Text SemiBold"/>
              </a:rPr>
              <a:t>Durée max.</a:t>
            </a:r>
            <a:endParaRPr sz="15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42 minutes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6"/>
          <p:cNvSpPr txBox="1"/>
          <p:nvPr>
            <p:ph type="title"/>
          </p:nvPr>
        </p:nvSpPr>
        <p:spPr>
          <a:xfrm>
            <a:off x="311700" y="46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visuelle de la base de données</a:t>
            </a:r>
            <a:endParaRPr/>
          </a:p>
        </p:txBody>
      </p:sp>
      <p:pic>
        <p:nvPicPr>
          <p:cNvPr id="579" name="Google Shape;5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" y="1041650"/>
            <a:ext cx="6948253" cy="381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6"/>
          <p:cNvSpPr/>
          <p:nvPr/>
        </p:nvSpPr>
        <p:spPr>
          <a:xfrm>
            <a:off x="7491500" y="1444925"/>
            <a:ext cx="1552800" cy="11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 Medium"/>
                <a:ea typeface="Golos Text Medium"/>
                <a:cs typeface="Golos Text Medium"/>
                <a:sym typeface="Golos Text Medium"/>
              </a:rPr>
              <a:t>Genre le plus représenté</a:t>
            </a:r>
            <a:endParaRPr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Golos Text"/>
                <a:ea typeface="Golos Text"/>
                <a:cs typeface="Golos Text"/>
                <a:sym typeface="Golos Text"/>
              </a:rPr>
              <a:t>‘Alternative’</a:t>
            </a:r>
            <a:endParaRPr i="1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1.781 titres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81" name="Google Shape;581;p26"/>
          <p:cNvSpPr/>
          <p:nvPr/>
        </p:nvSpPr>
        <p:spPr>
          <a:xfrm>
            <a:off x="7491500" y="3069175"/>
            <a:ext cx="1552800" cy="127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 Medium"/>
                <a:ea typeface="Golos Text Medium"/>
                <a:cs typeface="Golos Text Medium"/>
                <a:sym typeface="Golos Text Medium"/>
              </a:rPr>
              <a:t>Genre le moins représenté</a:t>
            </a:r>
            <a:endParaRPr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Golos Text"/>
                <a:ea typeface="Golos Text"/>
                <a:cs typeface="Golos Text"/>
                <a:sym typeface="Golos Text"/>
              </a:rPr>
              <a:t>‘Rap’</a:t>
            </a:r>
            <a:endParaRPr i="1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"/>
                <a:ea typeface="Golos Text"/>
                <a:cs typeface="Golos Text"/>
                <a:sym typeface="Golos Text"/>
              </a:rPr>
              <a:t>232 titres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0" y="283175"/>
            <a:ext cx="7145174" cy="46513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7"/>
          <p:cNvSpPr/>
          <p:nvPr/>
        </p:nvSpPr>
        <p:spPr>
          <a:xfrm>
            <a:off x="7499600" y="1157100"/>
            <a:ext cx="1552800" cy="11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 Medium"/>
                <a:ea typeface="Golos Text Medium"/>
                <a:cs typeface="Golos Text Medium"/>
                <a:sym typeface="Golos Text Medium"/>
              </a:rPr>
              <a:t>Pic de la durée entre 1950 et 1960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88" name="Google Shape;588;p27"/>
          <p:cNvSpPr/>
          <p:nvPr/>
        </p:nvSpPr>
        <p:spPr>
          <a:xfrm>
            <a:off x="7499600" y="2781350"/>
            <a:ext cx="1552800" cy="127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 Medium"/>
                <a:ea typeface="Golos Text Medium"/>
                <a:cs typeface="Golos Text Medium"/>
                <a:sym typeface="Golos Text Medium"/>
              </a:rPr>
              <a:t>Stabilité de la durée depuis 1970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00" y="353400"/>
            <a:ext cx="7107626" cy="4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8"/>
          <p:cNvSpPr/>
          <p:nvPr/>
        </p:nvSpPr>
        <p:spPr>
          <a:xfrm>
            <a:off x="7491500" y="1932150"/>
            <a:ext cx="1552800" cy="127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Golos Text Medium"/>
                <a:ea typeface="Golos Text Medium"/>
                <a:cs typeface="Golos Text Medium"/>
                <a:sym typeface="Golos Text Medium"/>
              </a:rPr>
              <a:t>Corrélation entre énergie et basse d’un titre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